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EF810-039A-3448-EE0F-F890E2C798FE}" v="332" dt="2024-06-04T15:09:23.094"/>
    <p1510:client id="{1B969339-6A82-1864-DAA9-58EC05F380CD}" v="6" dt="2024-06-04T16:26:51.202"/>
    <p1510:client id="{C5E597B5-BAB8-A401-D698-A4C3E4824C42}" v="6" dt="2024-06-05T21:13:47.774"/>
    <p1510:client id="{D8BB505C-0FF0-9284-3AA5-5FC998B8C15E}" v="341" dt="2024-06-04T12:09:55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jpeg"/><Relationship Id="rId5" Type="http://schemas.openxmlformats.org/officeDocument/2006/relationships/image" Target="../media/image4.pn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22363" y="-2452310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171015" y="288551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C70B671-5ABE-FEE0-E9B3-C64209EDFD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588" y="2663676"/>
            <a:ext cx="9950823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773872" y="-17441653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655545" y="-18543262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-3852088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462314" y="-4969929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134438" y="-2883568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snake with a black background&#10;&#10;Description automatically generated">
            <a:extLst>
              <a:ext uri="{FF2B5EF4-FFF2-40B4-BE49-F238E27FC236}">
                <a16:creationId xmlns:a16="http://schemas.microsoft.com/office/drawing/2014/main" id="{FD9A234D-FF45-F64A-14DC-BD1B5E1A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35" y="-4974198"/>
            <a:ext cx="1695450" cy="2447925"/>
          </a:xfrm>
          <a:prstGeom prst="rect">
            <a:avLst/>
          </a:prstGeom>
        </p:spPr>
      </p:pic>
      <p:pic>
        <p:nvPicPr>
          <p:cNvPr id="2" name="Picture 1" descr="A board game with text and numbers&#10;&#10;Description automatically generated">
            <a:extLst>
              <a:ext uri="{FF2B5EF4-FFF2-40B4-BE49-F238E27FC236}">
                <a16:creationId xmlns:a16="http://schemas.microsoft.com/office/drawing/2014/main" id="{FE1E1303-B115-2A4F-A49E-D72094920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566" y="71718"/>
            <a:ext cx="4667076" cy="6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5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437696" y="-4883453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171015" y="-1707163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9FDDA48-09FA-8DAB-9508-89984F9566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16" y="184151"/>
            <a:ext cx="5415109" cy="840331"/>
          </a:xfrm>
          <a:prstGeom prst="rect">
            <a:avLst/>
          </a:prstGeom>
        </p:spPr>
      </p:pic>
      <p:pic>
        <p:nvPicPr>
          <p:cNvPr id="5" name="Picture 4" descr="A pink blot with black text&#10;&#10;Description automatically generated">
            <a:extLst>
              <a:ext uri="{FF2B5EF4-FFF2-40B4-BE49-F238E27FC236}">
                <a16:creationId xmlns:a16="http://schemas.microsoft.com/office/drawing/2014/main" id="{4A6F2A5F-4110-C504-0E63-63DF872CF1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1579" y="1032933"/>
            <a:ext cx="6688842" cy="5675085"/>
          </a:xfrm>
          <a:prstGeom prst="rect">
            <a:avLst/>
          </a:prstGeom>
        </p:spPr>
      </p:pic>
      <p:pic>
        <p:nvPicPr>
          <p:cNvPr id="6" name="Picture 5" descr="A brown blot with black text&#10;&#10;Description automatically generated">
            <a:extLst>
              <a:ext uri="{FF2B5EF4-FFF2-40B4-BE49-F238E27FC236}">
                <a16:creationId xmlns:a16="http://schemas.microsoft.com/office/drawing/2014/main" id="{B60EE10C-A1F1-0E20-CBF3-AAD5C07407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0567" y="3427790"/>
            <a:ext cx="3261248" cy="3074610"/>
          </a:xfrm>
          <a:prstGeom prst="rect">
            <a:avLst/>
          </a:prstGeom>
        </p:spPr>
      </p:pic>
      <p:pic>
        <p:nvPicPr>
          <p:cNvPr id="7" name="Picture 6" descr="A white blot with black text&#10;&#10;Description automatically generated">
            <a:extLst>
              <a:ext uri="{FF2B5EF4-FFF2-40B4-BE49-F238E27FC236}">
                <a16:creationId xmlns:a16="http://schemas.microsoft.com/office/drawing/2014/main" id="{86175658-337E-9129-649B-31C06C91A7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6019" y="86480"/>
            <a:ext cx="3571344" cy="3268134"/>
          </a:xfrm>
          <a:prstGeom prst="rect">
            <a:avLst/>
          </a:prstGeom>
        </p:spPr>
      </p:pic>
      <p:pic>
        <p:nvPicPr>
          <p:cNvPr id="8" name="Picture 7" descr="A white spot with black text&#10;&#10;Description automatically generated">
            <a:extLst>
              <a:ext uri="{FF2B5EF4-FFF2-40B4-BE49-F238E27FC236}">
                <a16:creationId xmlns:a16="http://schemas.microsoft.com/office/drawing/2014/main" id="{A1FB7075-F4B7-BD74-3C4C-69877D1142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377" y="1365553"/>
            <a:ext cx="3099151" cy="28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426490" y="-6676394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316692" y="-4183663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Think of an Eel: Read and Wonder">
            <a:extLst>
              <a:ext uri="{FF2B5EF4-FFF2-40B4-BE49-F238E27FC236}">
                <a16:creationId xmlns:a16="http://schemas.microsoft.com/office/drawing/2014/main" id="{A8D7F714-3082-79FE-6FFA-EB0131DFCC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209" y="314120"/>
            <a:ext cx="5585580" cy="62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7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72167" y="-7841806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316692" y="-6929104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74C7882-0FDC-A102-B1A0-35A03EB2A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941" y="307796"/>
            <a:ext cx="7250205" cy="953232"/>
          </a:xfrm>
          <a:prstGeom prst="rect">
            <a:avLst/>
          </a:prstGeom>
        </p:spPr>
      </p:pic>
      <p:pic>
        <p:nvPicPr>
          <p:cNvPr id="4" name="Picture 3" descr="Goldfish close up">
            <a:extLst>
              <a:ext uri="{FF2B5EF4-FFF2-40B4-BE49-F238E27FC236}">
                <a16:creationId xmlns:a16="http://schemas.microsoft.com/office/drawing/2014/main" id="{B7DF3E2B-8DCE-93EB-ED0D-16647E0BFB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530" y="2073537"/>
            <a:ext cx="5188324" cy="3551368"/>
          </a:xfrm>
          <a:prstGeom prst="rect">
            <a:avLst/>
          </a:prstGeom>
        </p:spPr>
      </p:pic>
      <p:pic>
        <p:nvPicPr>
          <p:cNvPr id="5" name="Picture 4" descr="The Long bone as part of your skeleton">
            <a:extLst>
              <a:ext uri="{FF2B5EF4-FFF2-40B4-BE49-F238E27FC236}">
                <a16:creationId xmlns:a16="http://schemas.microsoft.com/office/drawing/2014/main" id="{938A4F18-5914-B3B3-42B2-46B53BB85C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4429" y="1718938"/>
            <a:ext cx="2743200" cy="1604772"/>
          </a:xfrm>
          <a:prstGeom prst="rect">
            <a:avLst/>
          </a:prstGeom>
        </p:spPr>
      </p:pic>
      <p:pic>
        <p:nvPicPr>
          <p:cNvPr id="6" name="Picture 5" descr="Kinds of Fish">
            <a:extLst>
              <a:ext uri="{FF2B5EF4-FFF2-40B4-BE49-F238E27FC236}">
                <a16:creationId xmlns:a16="http://schemas.microsoft.com/office/drawing/2014/main" id="{20B0F28E-0993-9975-6C6C-2FE4043E0E6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440" r="64082" b="9836"/>
          <a:stretch/>
        </p:blipFill>
        <p:spPr>
          <a:xfrm>
            <a:off x="9755841" y="1008371"/>
            <a:ext cx="1724902" cy="3022414"/>
          </a:xfrm>
          <a:prstGeom prst="rect">
            <a:avLst/>
          </a:prstGeom>
        </p:spPr>
      </p:pic>
      <p:pic>
        <p:nvPicPr>
          <p:cNvPr id="7" name="Picture 6" descr="Home-Based Researchers Keep 10-Year Study Afloat During Pandemic | NOAA  Fisheries">
            <a:extLst>
              <a:ext uri="{FF2B5EF4-FFF2-40B4-BE49-F238E27FC236}">
                <a16:creationId xmlns:a16="http://schemas.microsoft.com/office/drawing/2014/main" id="{3754CC44-2FB0-9659-739D-6A29C6255C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7725" y="4352935"/>
            <a:ext cx="3493992" cy="2320715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644992D-B10F-DA91-5AD8-E5EA382E98B4}"/>
              </a:ext>
            </a:extLst>
          </p:cNvPr>
          <p:cNvCxnSpPr/>
          <p:nvPr/>
        </p:nvCxnSpPr>
        <p:spPr>
          <a:xfrm>
            <a:off x="6591298" y="1504949"/>
            <a:ext cx="2173941" cy="1882588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D90700-E518-CE9A-71E9-03FA44352246}"/>
              </a:ext>
            </a:extLst>
          </p:cNvPr>
          <p:cNvCxnSpPr/>
          <p:nvPr/>
        </p:nvCxnSpPr>
        <p:spPr>
          <a:xfrm flipH="1">
            <a:off x="6697755" y="1498226"/>
            <a:ext cx="1961028" cy="1904999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Temperature Images – Browse 1,280,001 Stock Photos, Vectors, and Video |  Adobe Stock">
            <a:extLst>
              <a:ext uri="{FF2B5EF4-FFF2-40B4-BE49-F238E27FC236}">
                <a16:creationId xmlns:a16="http://schemas.microsoft.com/office/drawing/2014/main" id="{47552A96-5776-A59C-560B-78DFEEAE232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3699" r="1035" b="-399"/>
          <a:stretch/>
        </p:blipFill>
        <p:spPr>
          <a:xfrm>
            <a:off x="5663454" y="3687183"/>
            <a:ext cx="2126370" cy="28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9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72166" y="-7707335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1316692" y="-7343722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AE322616-F82E-9CE6-6B8C-E050C8E17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442" y="1386234"/>
            <a:ext cx="9984440" cy="5183709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1D76EE7-9838-ECDB-C834-9D5ED9F79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824" y="327635"/>
            <a:ext cx="6096000" cy="913554"/>
          </a:xfrm>
          <a:prstGeom prst="rect">
            <a:avLst/>
          </a:prstGeom>
        </p:spPr>
      </p:pic>
      <p:pic>
        <p:nvPicPr>
          <p:cNvPr id="4" name="Picture 3" descr="A blue circle with black text&#10;&#10;Description automatically generated">
            <a:extLst>
              <a:ext uri="{FF2B5EF4-FFF2-40B4-BE49-F238E27FC236}">
                <a16:creationId xmlns:a16="http://schemas.microsoft.com/office/drawing/2014/main" id="{BA93A6A2-4777-5500-C7A8-89406EEDA0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1566" y="4094628"/>
            <a:ext cx="2390927" cy="2153772"/>
          </a:xfrm>
          <a:prstGeom prst="rect">
            <a:avLst/>
          </a:prstGeom>
        </p:spPr>
      </p:pic>
      <p:pic>
        <p:nvPicPr>
          <p:cNvPr id="6" name="Picture 5" descr="A white arrow pointing up&#10;&#10;Description automatically generated">
            <a:extLst>
              <a:ext uri="{FF2B5EF4-FFF2-40B4-BE49-F238E27FC236}">
                <a16:creationId xmlns:a16="http://schemas.microsoft.com/office/drawing/2014/main" id="{4EEDC40C-BD11-078F-5023-2BB8E9ECF4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6344" y="2873188"/>
            <a:ext cx="3180047" cy="2422712"/>
          </a:xfrm>
          <a:prstGeom prst="rect">
            <a:avLst/>
          </a:prstGeom>
        </p:spPr>
      </p:pic>
      <p:pic>
        <p:nvPicPr>
          <p:cNvPr id="7" name="Picture 6" descr="A white arrow pointing up&#10;&#10;Description automatically generated">
            <a:extLst>
              <a:ext uri="{FF2B5EF4-FFF2-40B4-BE49-F238E27FC236}">
                <a16:creationId xmlns:a16="http://schemas.microsoft.com/office/drawing/2014/main" id="{DB230CCD-5717-5847-14DD-F2B0B0039E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980000">
            <a:off x="4937402" y="2223247"/>
            <a:ext cx="3180047" cy="24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16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0721717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879663" y="-11321811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2893430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269277" y="1716812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249457" y="5061190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126" name="Picture 12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395C7A4-29FF-21DA-703F-7543A851F2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029" y="184516"/>
            <a:ext cx="5468471" cy="1031704"/>
          </a:xfrm>
          <a:prstGeom prst="rect">
            <a:avLst/>
          </a:prstGeom>
        </p:spPr>
      </p:pic>
      <p:pic>
        <p:nvPicPr>
          <p:cNvPr id="127" name="Picture 126" descr="Mollusca - Wikipedia">
            <a:extLst>
              <a:ext uri="{FF2B5EF4-FFF2-40B4-BE49-F238E27FC236}">
                <a16:creationId xmlns:a16="http://schemas.microsoft.com/office/drawing/2014/main" id="{873616D4-90B7-C40B-B1B0-55A1A79830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2665" y="795646"/>
            <a:ext cx="4592169" cy="2633325"/>
          </a:xfrm>
          <a:prstGeom prst="rect">
            <a:avLst/>
          </a:prstGeom>
        </p:spPr>
      </p:pic>
      <p:pic>
        <p:nvPicPr>
          <p:cNvPr id="128" name="Picture 127" descr="Fish - Wikipedia">
            <a:extLst>
              <a:ext uri="{FF2B5EF4-FFF2-40B4-BE49-F238E27FC236}">
                <a16:creationId xmlns:a16="http://schemas.microsoft.com/office/drawing/2014/main" id="{A52037AD-57D3-BAC2-4074-42D17BF130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988" y="1716182"/>
            <a:ext cx="5398994" cy="2988608"/>
          </a:xfrm>
          <a:prstGeom prst="rect">
            <a:avLst/>
          </a:prstGeom>
        </p:spPr>
      </p:pic>
      <p:pic>
        <p:nvPicPr>
          <p:cNvPr id="129" name="Picture 128" descr="Crustacean - Wikipedia">
            <a:extLst>
              <a:ext uri="{FF2B5EF4-FFF2-40B4-BE49-F238E27FC236}">
                <a16:creationId xmlns:a16="http://schemas.microsoft.com/office/drawing/2014/main" id="{D9BF214E-7B18-6097-E95E-B167358A2F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7636" y="3677771"/>
            <a:ext cx="3953435" cy="2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45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3243040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879663" y="-13316458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2936606" y="147989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515806" y="-1219129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7622" y="-2067886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316692" y="3582014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155" name="Picture 154" descr="A drawing of a snake&#10;&#10;Description automatically generated">
            <a:extLst>
              <a:ext uri="{FF2B5EF4-FFF2-40B4-BE49-F238E27FC236}">
                <a16:creationId xmlns:a16="http://schemas.microsoft.com/office/drawing/2014/main" id="{ECFE29D1-C4AC-FCCD-D66A-43DEEB557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463" y="430307"/>
            <a:ext cx="8791869" cy="62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6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83372" y="-15898834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958104" y="-15893811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2846959" y="-2642276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874394" y="-3852511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7622" y="-2067886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428751" y="365926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21FC3C5-B01E-B59A-6E24-241C7460AF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795" y="258232"/>
            <a:ext cx="8516470" cy="1007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B47944-0105-5D5F-5F9C-CBA65B309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941" y="1719716"/>
            <a:ext cx="5939118" cy="3116009"/>
          </a:xfrm>
          <a:prstGeom prst="rect">
            <a:avLst/>
          </a:prstGeom>
        </p:spPr>
      </p:pic>
      <p:pic>
        <p:nvPicPr>
          <p:cNvPr id="4" name="Picture 3" descr="A map of spain with different colors&#10;&#10;Description automatically generated">
            <a:extLst>
              <a:ext uri="{FF2B5EF4-FFF2-40B4-BE49-F238E27FC236}">
                <a16:creationId xmlns:a16="http://schemas.microsoft.com/office/drawing/2014/main" id="{6EE068FE-265E-8466-BE52-6FAF0FC6CF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3686" y="1394013"/>
            <a:ext cx="5635953" cy="53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67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FCE8528-5140-56B0-23BF-38BBC3D37D79}"/>
              </a:ext>
            </a:extLst>
          </p:cNvPr>
          <p:cNvGrpSpPr/>
          <p:nvPr/>
        </p:nvGrpSpPr>
        <p:grpSpPr>
          <a:xfrm>
            <a:off x="-504931" y="-14561741"/>
            <a:ext cx="12778694" cy="14559794"/>
            <a:chOff x="-522363" y="-2452310"/>
            <a:chExt cx="12778694" cy="14559794"/>
          </a:xfrm>
        </p:grpSpPr>
        <p:pic>
          <p:nvPicPr>
            <p:cNvPr id="27" name="Picture 2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D8B2584-5041-7175-809E-562C337F0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28" name="Picture 2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5C7CD8-81F1-AD4C-C858-179ACF43A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29" name="Picture 2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748075-6F99-AC5B-D120-B7D50932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30" name="Picture 2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1774515-0CF2-D455-A1D8-E54F1CB54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32" name="Picture 3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09C8A55-183E-1A16-2D9A-A60288BF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33" name="Picture 32" descr="A close-up of a snake&#10;&#10;Description automatically generated">
              <a:extLst>
                <a:ext uri="{FF2B5EF4-FFF2-40B4-BE49-F238E27FC236}">
                  <a16:creationId xmlns:a16="http://schemas.microsoft.com/office/drawing/2014/main" id="{0F68E20E-A47B-E7F7-E5A1-0414E784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34" name="Picture 3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FA477C7-BCF3-2B87-798B-B7A16326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35" name="Picture 3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86B37E9-0C7D-8D01-6BBE-57DB5CA9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36" name="Picture 3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B61F706-A1A6-E200-5D97-BAA5141E8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37" name="Picture 36" descr="A close-up of a snake&#10;&#10;Description automatically generated">
              <a:extLst>
                <a:ext uri="{FF2B5EF4-FFF2-40B4-BE49-F238E27FC236}">
                  <a16:creationId xmlns:a16="http://schemas.microsoft.com/office/drawing/2014/main" id="{05495592-35A5-7F1F-7DFC-ECD6BC6E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38" name="Picture 3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4F6B891-8222-F9E0-76B2-0F6AD0FB8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39" name="Picture 3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7E9608-B922-8BE8-B9DA-274EE4AD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40" name="Picture 3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9A5EFD-F17D-5224-B68F-E92A23C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41" name="Picture 40" descr="A close-up of a snake&#10;&#10;Description automatically generated">
              <a:extLst>
                <a:ext uri="{FF2B5EF4-FFF2-40B4-BE49-F238E27FC236}">
                  <a16:creationId xmlns:a16="http://schemas.microsoft.com/office/drawing/2014/main" id="{F973FDFD-9445-3BBF-3426-E1146623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42" name="Picture 41" descr="A close-up of a snake&#10;&#10;Description automatically generated">
              <a:extLst>
                <a:ext uri="{FF2B5EF4-FFF2-40B4-BE49-F238E27FC236}">
                  <a16:creationId xmlns:a16="http://schemas.microsoft.com/office/drawing/2014/main" id="{3B317504-0AD6-9C16-DA10-61EEA299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43" name="Picture 4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5495A2F-4F3C-2B03-F6EC-81B2841A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44" name="Picture 4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0D10FB8-9080-CAF2-F974-BC7A88A5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45" name="Picture 4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CD7CA00-F8BE-1D03-ECD7-A43CA28B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46" name="Picture 4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36A3BE-E5E1-B16D-A820-7A5A5566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47" name="Picture 46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E19EB18-664A-B7EF-9355-DB154A397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48" name="Picture 47" descr="A close-up of a snake&#10;&#10;Description automatically generated">
              <a:extLst>
                <a:ext uri="{FF2B5EF4-FFF2-40B4-BE49-F238E27FC236}">
                  <a16:creationId xmlns:a16="http://schemas.microsoft.com/office/drawing/2014/main" id="{91B20D94-A05A-1D8B-61BB-67729FB4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49" name="Picture 4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169054-26D2-B9F1-BF81-BCE6C6F9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50" name="Picture 4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214C3A0-841D-BD86-7D80-7381DE26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51" name="Picture 50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81FEE02-4E4D-0A2C-617B-5EB26530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52" name="Picture 5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98EC7AA-0846-D8E1-5198-31ED1F16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53" name="Picture 5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8D28A40-EE1C-6567-8E9E-434F95D26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54" name="Picture 53" descr="A close-up of a snake&#10;&#10;Description automatically generated">
              <a:extLst>
                <a:ext uri="{FF2B5EF4-FFF2-40B4-BE49-F238E27FC236}">
                  <a16:creationId xmlns:a16="http://schemas.microsoft.com/office/drawing/2014/main" id="{73C40F37-CBEB-E1FD-5F15-1F91338A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55" name="Picture 5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3593544-721D-AB54-BA86-B56C67DE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56" name="Picture 5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8CD34C7-7FDB-1279-9F7A-49321D4F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31" name="Picture 30" descr="A close-up of a snake&#10;&#10;Description automatically generated">
              <a:extLst>
                <a:ext uri="{FF2B5EF4-FFF2-40B4-BE49-F238E27FC236}">
                  <a16:creationId xmlns:a16="http://schemas.microsoft.com/office/drawing/2014/main" id="{00210C6D-7F63-DB99-F91C-E0E4F0E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AE48FC-459D-4E89-5B2A-61A3DAE7941E}"/>
              </a:ext>
            </a:extLst>
          </p:cNvPr>
          <p:cNvGrpSpPr/>
          <p:nvPr/>
        </p:nvGrpSpPr>
        <p:grpSpPr>
          <a:xfrm>
            <a:off x="-655545" y="-16660674"/>
            <a:ext cx="13510371" cy="18377647"/>
            <a:chOff x="-1171015" y="288551"/>
            <a:chExt cx="13510371" cy="18377647"/>
          </a:xfrm>
        </p:grpSpPr>
        <p:pic>
          <p:nvPicPr>
            <p:cNvPr id="59" name="Picture 5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A2AD070-A969-8B9B-4187-5BA805739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0" name="Picture 5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57FCCC1-F994-4B72-579E-CDE69BF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4406713" y="820831"/>
              <a:ext cx="3742204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1" name="Picture 60" descr="A close-up of a snake&#10;&#10;Description automatically generated">
              <a:extLst>
                <a:ext uri="{FF2B5EF4-FFF2-40B4-BE49-F238E27FC236}">
                  <a16:creationId xmlns:a16="http://schemas.microsoft.com/office/drawing/2014/main" id="{C084756C-3925-CB2A-1D56-1BA992FD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2" name="Picture 6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28E1E0B-C8A1-95CB-A3F1-045BAC67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3" name="Picture 6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D3556FD-5599-562A-629F-9D894BA8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64" name="Picture 6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0A38F4C-21B9-8E56-4DB0-95AA7A81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406713" y="712974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5" name="Picture 6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9E6C77-C8AB-375E-0173-54C18595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6" name="Picture 65" descr="A close-up of a snake&#10;&#10;Description automatically generated">
              <a:extLst>
                <a:ext uri="{FF2B5EF4-FFF2-40B4-BE49-F238E27FC236}">
                  <a16:creationId xmlns:a16="http://schemas.microsoft.com/office/drawing/2014/main" id="{08BF9120-9D1F-F5C7-435B-993FD65D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7" name="Picture 6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5F5EC-E113-7FF9-BB71-2E80A3B10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68" name="Picture 6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D54F3EB-9AF8-076B-501C-E239EB5F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69" name="Picture 6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2D9C78A-268F-9878-3BCA-53D330B0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70" name="Picture 6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D979837-67D4-D268-A863-B3AF37BC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2D70A4-4BB3-AC67-8361-DC21FC32D0DC}"/>
              </a:ext>
            </a:extLst>
          </p:cNvPr>
          <p:cNvGrpSpPr/>
          <p:nvPr/>
        </p:nvGrpSpPr>
        <p:grpSpPr>
          <a:xfrm>
            <a:off x="-3340018" y="-1039412"/>
            <a:ext cx="12778694" cy="14559794"/>
            <a:chOff x="-522363" y="-2452310"/>
            <a:chExt cx="12778694" cy="14559794"/>
          </a:xfrm>
        </p:grpSpPr>
        <p:pic>
          <p:nvPicPr>
            <p:cNvPr id="8" name="Picture 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33F58AAC-C4FB-4849-23A8-09129123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9" name="Picture 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B5D31E6-61C2-249C-B964-59989BF70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10" name="Picture 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42F0D2A-93F7-0DE7-FCB5-9FC177B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11" name="Picture 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C37F6AF-0126-7CFB-DA6D-11A84D49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12" name="Picture 1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08CBBD3-63DF-CE91-98B4-19EEC86F9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13" name="Picture 12" descr="A close-up of a snake&#10;&#10;Description automatically generated">
              <a:extLst>
                <a:ext uri="{FF2B5EF4-FFF2-40B4-BE49-F238E27FC236}">
                  <a16:creationId xmlns:a16="http://schemas.microsoft.com/office/drawing/2014/main" id="{C0EF7E63-ADCF-F343-B264-56A7904E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14" name="Picture 1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6394270F-A152-86B8-439B-13D00D96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15" name="Picture 1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2E1AD01-64FC-2B87-5747-86CD7FE7C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16" name="Picture 1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9FEDF03-B657-CEE7-D5BF-255C3C33F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17" name="Picture 16" descr="A close-up of a snake&#10;&#10;Description automatically generated">
              <a:extLst>
                <a:ext uri="{FF2B5EF4-FFF2-40B4-BE49-F238E27FC236}">
                  <a16:creationId xmlns:a16="http://schemas.microsoft.com/office/drawing/2014/main" id="{8509BEC3-D226-AC99-8CDB-57ADB235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18" name="Picture 1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7EC431CC-BA3A-B6C8-42BD-8E15067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19" name="Picture 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4CA41A0-8F23-0B74-2BA9-821EBE46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20" name="Picture 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29C80C6-4253-6E7D-25DA-A2895A089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21" name="Picture 20" descr="A close-up of a snake&#10;&#10;Description automatically generated">
              <a:extLst>
                <a:ext uri="{FF2B5EF4-FFF2-40B4-BE49-F238E27FC236}">
                  <a16:creationId xmlns:a16="http://schemas.microsoft.com/office/drawing/2014/main" id="{71AE6C26-DE77-A76B-E374-E83D7B04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22" name="Picture 21" descr="A close-up of a snake&#10;&#10;Description automatically generated">
              <a:extLst>
                <a:ext uri="{FF2B5EF4-FFF2-40B4-BE49-F238E27FC236}">
                  <a16:creationId xmlns:a16="http://schemas.microsoft.com/office/drawing/2014/main" id="{769E1B26-4636-BE4F-8CE2-630558B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23" name="Picture 2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1DBCDABC-E7A6-8800-93CC-BF16E5649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24" name="Picture 2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F78323C-13A7-D769-6297-0694D3C1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25" name="Picture 2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8A95714-38B5-975E-801A-573B3BA56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26" name="Picture 2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640B59B-E935-0C40-139A-0600F3A7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58" name="Picture 57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02DA28B-1384-9E26-3243-77F97953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72" name="Picture 71" descr="A close-up of a snake&#10;&#10;Description automatically generated">
              <a:extLst>
                <a:ext uri="{FF2B5EF4-FFF2-40B4-BE49-F238E27FC236}">
                  <a16:creationId xmlns:a16="http://schemas.microsoft.com/office/drawing/2014/main" id="{2916AB4E-7ECE-C2C8-348F-808EBC32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73" name="Picture 72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2FBFE63-18B8-5E30-1631-A90C27401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74" name="Picture 73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47F3464-6B3D-CAC2-347E-C9A4D3192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75" name="Picture 7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CBD54A9-777D-06CE-38A1-5DC592DC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76" name="Picture 7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DC619E6-DE78-E941-843C-FF9D35D2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77" name="Picture 7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E3883F2-E665-CE45-E94B-0995183FD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78" name="Picture 77" descr="A close-up of a snake&#10;&#10;Description automatically generated">
              <a:extLst>
                <a:ext uri="{FF2B5EF4-FFF2-40B4-BE49-F238E27FC236}">
                  <a16:creationId xmlns:a16="http://schemas.microsoft.com/office/drawing/2014/main" id="{EFBD3562-6BC5-CF78-75EE-FA63CBBBF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79" name="Picture 7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A05C9393-47BF-F2BE-B4C6-99CAD941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80" name="Picture 79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CCC9BE5-67F9-9E1F-0109-C12C5C8C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81" name="Picture 80" descr="A close-up of a snake&#10;&#10;Description automatically generated">
              <a:extLst>
                <a:ext uri="{FF2B5EF4-FFF2-40B4-BE49-F238E27FC236}">
                  <a16:creationId xmlns:a16="http://schemas.microsoft.com/office/drawing/2014/main" id="{DEE9F574-C399-5C11-CA0E-B89B3F66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97730C6-A7E5-908B-7E3F-6C50CA7B909F}"/>
              </a:ext>
            </a:extLst>
          </p:cNvPr>
          <p:cNvGrpSpPr/>
          <p:nvPr/>
        </p:nvGrpSpPr>
        <p:grpSpPr>
          <a:xfrm>
            <a:off x="8563167" y="-2157252"/>
            <a:ext cx="12778694" cy="14559794"/>
            <a:chOff x="-522363" y="-2452310"/>
            <a:chExt cx="12778694" cy="14559794"/>
          </a:xfrm>
        </p:grpSpPr>
        <p:pic>
          <p:nvPicPr>
            <p:cNvPr id="83" name="Picture 8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88812C59-B811-1EBB-35E4-DD104897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2363" y="118685"/>
              <a:ext cx="1733550" cy="1600200"/>
            </a:xfrm>
            <a:prstGeom prst="rect">
              <a:avLst/>
            </a:prstGeom>
          </p:spPr>
        </p:pic>
        <p:pic>
          <p:nvPicPr>
            <p:cNvPr id="84" name="Picture 8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EFBB588-7FF5-99E7-B7B1-55663286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380000">
              <a:off x="817940" y="721179"/>
              <a:ext cx="1695450" cy="2447925"/>
            </a:xfrm>
            <a:prstGeom prst="rect">
              <a:avLst/>
            </a:prstGeom>
          </p:spPr>
        </p:pic>
        <p:pic>
          <p:nvPicPr>
            <p:cNvPr id="85" name="Picture 8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814F6F63-5CEC-0F23-67F2-A10F058C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780000">
              <a:off x="3633863" y="6234340"/>
              <a:ext cx="1579184" cy="2316389"/>
            </a:xfrm>
            <a:prstGeom prst="rect">
              <a:avLst/>
            </a:prstGeom>
          </p:spPr>
        </p:pic>
        <p:pic>
          <p:nvPicPr>
            <p:cNvPr id="86" name="Picture 85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0386A70-868E-2DED-B0DF-AF4C76E39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980000">
              <a:off x="9110739" y="6316738"/>
              <a:ext cx="2657475" cy="1838325"/>
            </a:xfrm>
            <a:prstGeom prst="rect">
              <a:avLst/>
            </a:prstGeom>
          </p:spPr>
        </p:pic>
        <p:pic>
          <p:nvPicPr>
            <p:cNvPr id="87" name="Picture 8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EB704027-3DB4-7E0B-1BDB-C70D0BB91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900000">
              <a:off x="2199821" y="4957535"/>
              <a:ext cx="1095375" cy="1590675"/>
            </a:xfrm>
            <a:prstGeom prst="rect">
              <a:avLst/>
            </a:prstGeom>
          </p:spPr>
        </p:pic>
        <p:pic>
          <p:nvPicPr>
            <p:cNvPr id="88" name="Picture 87" descr="A close-up of a snake&#10;&#10;Description automatically generated">
              <a:extLst>
                <a:ext uri="{FF2B5EF4-FFF2-40B4-BE49-F238E27FC236}">
                  <a16:creationId xmlns:a16="http://schemas.microsoft.com/office/drawing/2014/main" id="{3B00D9E7-C676-7CC4-CE36-A9F08A5A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660000">
              <a:off x="1447649" y="1798411"/>
              <a:ext cx="1333500" cy="3143250"/>
            </a:xfrm>
            <a:prstGeom prst="rect">
              <a:avLst/>
            </a:prstGeom>
          </p:spPr>
        </p:pic>
        <p:pic>
          <p:nvPicPr>
            <p:cNvPr id="89" name="Picture 8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DF54C2C-1368-073D-75B2-A2D9985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020000">
              <a:off x="4408714" y="4481286"/>
              <a:ext cx="2265740" cy="2035628"/>
            </a:xfrm>
            <a:prstGeom prst="rect">
              <a:avLst/>
            </a:prstGeom>
          </p:spPr>
        </p:pic>
        <p:pic>
          <p:nvPicPr>
            <p:cNvPr id="90" name="Picture 8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0201961C-C341-5BA0-F3C2-20A79288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446" y="-891268"/>
              <a:ext cx="1733550" cy="1600200"/>
            </a:xfrm>
            <a:prstGeom prst="rect">
              <a:avLst/>
            </a:prstGeom>
          </p:spPr>
        </p:pic>
        <p:pic>
          <p:nvPicPr>
            <p:cNvPr id="91" name="Picture 9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EF1268C-FE29-0ED1-EDA7-93BAD98F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9131" y="291798"/>
              <a:ext cx="1695450" cy="2447925"/>
            </a:xfrm>
            <a:prstGeom prst="rect">
              <a:avLst/>
            </a:prstGeom>
          </p:spPr>
        </p:pic>
        <p:pic>
          <p:nvPicPr>
            <p:cNvPr id="92" name="Picture 91" descr="A close-up of a snake&#10;&#10;Description automatically generated">
              <a:extLst>
                <a:ext uri="{FF2B5EF4-FFF2-40B4-BE49-F238E27FC236}">
                  <a16:creationId xmlns:a16="http://schemas.microsoft.com/office/drawing/2014/main" id="{1D8314BB-D823-3C94-1387-74E424EE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911" y="5139720"/>
              <a:ext cx="1333500" cy="3143250"/>
            </a:xfrm>
            <a:prstGeom prst="rect">
              <a:avLst/>
            </a:prstGeom>
          </p:spPr>
        </p:pic>
        <p:pic>
          <p:nvPicPr>
            <p:cNvPr id="93" name="Picture 9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45E170B0-39F3-2920-A57B-F025C48A4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6976" y="2899833"/>
              <a:ext cx="1733550" cy="1600200"/>
            </a:xfrm>
            <a:prstGeom prst="rect">
              <a:avLst/>
            </a:prstGeom>
          </p:spPr>
        </p:pic>
        <p:pic>
          <p:nvPicPr>
            <p:cNvPr id="94" name="Picture 9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DD00E02-4A4B-9935-562B-32448CEA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180000">
              <a:off x="9670899" y="-65767"/>
              <a:ext cx="2657475" cy="1838325"/>
            </a:xfrm>
            <a:prstGeom prst="rect">
              <a:avLst/>
            </a:prstGeom>
          </p:spPr>
        </p:pic>
        <p:pic>
          <p:nvPicPr>
            <p:cNvPr id="95" name="Picture 9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DFCB4C6-7266-9B0A-15F5-5DBEC151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280000">
              <a:off x="8398631" y="911679"/>
              <a:ext cx="1733550" cy="1600200"/>
            </a:xfrm>
            <a:prstGeom prst="rect">
              <a:avLst/>
            </a:prstGeom>
          </p:spPr>
        </p:pic>
        <p:pic>
          <p:nvPicPr>
            <p:cNvPr id="96" name="Picture 95" descr="A close-up of a snake&#10;&#10;Description automatically generated">
              <a:extLst>
                <a:ext uri="{FF2B5EF4-FFF2-40B4-BE49-F238E27FC236}">
                  <a16:creationId xmlns:a16="http://schemas.microsoft.com/office/drawing/2014/main" id="{FE66EC56-EBC4-185A-FF3D-ED7AB47A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98935" y="1078744"/>
              <a:ext cx="866775" cy="2028825"/>
            </a:xfrm>
            <a:prstGeom prst="rect">
              <a:avLst/>
            </a:prstGeom>
          </p:spPr>
        </p:pic>
        <p:pic>
          <p:nvPicPr>
            <p:cNvPr id="97" name="Picture 96" descr="A close-up of a snake&#10;&#10;Description automatically generated">
              <a:extLst>
                <a:ext uri="{FF2B5EF4-FFF2-40B4-BE49-F238E27FC236}">
                  <a16:creationId xmlns:a16="http://schemas.microsoft.com/office/drawing/2014/main" id="{3E8F4771-C78D-C29A-2CEA-7438356E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760000">
              <a:off x="5430762" y="-1124857"/>
              <a:ext cx="1333500" cy="3143250"/>
            </a:xfrm>
            <a:prstGeom prst="rect">
              <a:avLst/>
            </a:prstGeom>
          </p:spPr>
        </p:pic>
        <p:pic>
          <p:nvPicPr>
            <p:cNvPr id="98" name="Picture 9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A6C4C5BB-F1A7-F1BF-FD8B-58CE9108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20000">
              <a:off x="10508494" y="2912685"/>
              <a:ext cx="1428750" cy="2066925"/>
            </a:xfrm>
            <a:prstGeom prst="rect">
              <a:avLst/>
            </a:prstGeom>
          </p:spPr>
        </p:pic>
        <p:pic>
          <p:nvPicPr>
            <p:cNvPr id="99" name="Picture 98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D5E8F9DA-B053-88A4-C000-ECFB78C3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5084" y="-1165679"/>
              <a:ext cx="1733550" cy="1600200"/>
            </a:xfrm>
            <a:prstGeom prst="rect">
              <a:avLst/>
            </a:prstGeom>
          </p:spPr>
        </p:pic>
        <p:pic>
          <p:nvPicPr>
            <p:cNvPr id="100" name="Picture 9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B1B540EF-58BF-4853-D95E-84057B5C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6815" y="6210149"/>
              <a:ext cx="1733550" cy="1600200"/>
            </a:xfrm>
            <a:prstGeom prst="rect">
              <a:avLst/>
            </a:prstGeom>
          </p:spPr>
        </p:pic>
        <p:pic>
          <p:nvPicPr>
            <p:cNvPr id="101" name="Picture 10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1176F6-0CEA-6795-FB3C-563B1FE4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595" y="-2452310"/>
              <a:ext cx="1695450" cy="2447925"/>
            </a:xfrm>
            <a:prstGeom prst="rect">
              <a:avLst/>
            </a:prstGeom>
          </p:spPr>
        </p:pic>
        <p:pic>
          <p:nvPicPr>
            <p:cNvPr id="102" name="Picture 101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5CCA9DE9-7CFD-BFDB-7FD6-1876D738D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124471" y="4996089"/>
              <a:ext cx="1733550" cy="1600200"/>
            </a:xfrm>
            <a:prstGeom prst="rect">
              <a:avLst/>
            </a:prstGeom>
          </p:spPr>
        </p:pic>
        <p:pic>
          <p:nvPicPr>
            <p:cNvPr id="103" name="Picture 102" descr="A close-up of a snake&#10;&#10;Description automatically generated">
              <a:extLst>
                <a:ext uri="{FF2B5EF4-FFF2-40B4-BE49-F238E27FC236}">
                  <a16:creationId xmlns:a16="http://schemas.microsoft.com/office/drawing/2014/main" id="{A1F8F944-8D35-8600-23BE-C02BCA2F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0488" y="3070679"/>
              <a:ext cx="1333500" cy="3143250"/>
            </a:xfrm>
            <a:prstGeom prst="rect">
              <a:avLst/>
            </a:prstGeom>
          </p:spPr>
        </p:pic>
        <p:pic>
          <p:nvPicPr>
            <p:cNvPr id="104" name="Picture 10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4FA9223D-DC2E-99CE-E11C-23CC318E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4887" y="2802315"/>
              <a:ext cx="1695450" cy="2447925"/>
            </a:xfrm>
            <a:prstGeom prst="rect">
              <a:avLst/>
            </a:prstGeom>
          </p:spPr>
        </p:pic>
        <p:pic>
          <p:nvPicPr>
            <p:cNvPr id="105" name="Picture 104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9EED2D6F-57BD-57C2-3A90-862EA07D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1839232" y="3617231"/>
              <a:ext cx="1733550" cy="1600200"/>
            </a:xfrm>
            <a:prstGeom prst="rect">
              <a:avLst/>
            </a:prstGeom>
          </p:spPr>
        </p:pic>
        <p:pic>
          <p:nvPicPr>
            <p:cNvPr id="106" name="Picture 105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C2A143EC-CF74-0D9F-89E8-7C669558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260000">
              <a:off x="6969510" y="7520271"/>
              <a:ext cx="2507645" cy="2289628"/>
            </a:xfrm>
            <a:prstGeom prst="rect">
              <a:avLst/>
            </a:prstGeom>
          </p:spPr>
        </p:pic>
        <p:pic>
          <p:nvPicPr>
            <p:cNvPr id="107" name="Picture 10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9D209054-CBF3-7F60-06AD-280F8C90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60000">
              <a:off x="10092720" y="9064625"/>
              <a:ext cx="1579184" cy="2316389"/>
            </a:xfrm>
            <a:prstGeom prst="rect">
              <a:avLst/>
            </a:prstGeom>
          </p:spPr>
        </p:pic>
        <p:pic>
          <p:nvPicPr>
            <p:cNvPr id="108" name="Picture 10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DCD28C16-C782-5159-ADE6-2A31B53E1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700000">
              <a:off x="370205" y="8193064"/>
              <a:ext cx="2609095" cy="1584325"/>
            </a:xfrm>
            <a:prstGeom prst="rect">
              <a:avLst/>
            </a:prstGeom>
          </p:spPr>
        </p:pic>
        <p:pic>
          <p:nvPicPr>
            <p:cNvPr id="109" name="Picture 108" descr="A close-up of a snake&#10;&#10;Description automatically generated">
              <a:extLst>
                <a:ext uri="{FF2B5EF4-FFF2-40B4-BE49-F238E27FC236}">
                  <a16:creationId xmlns:a16="http://schemas.microsoft.com/office/drawing/2014/main" id="{F188D092-954F-F576-A7A9-6D61FD28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440000">
              <a:off x="3044220" y="8511267"/>
              <a:ext cx="1333500" cy="3143250"/>
            </a:xfrm>
            <a:prstGeom prst="rect">
              <a:avLst/>
            </a:prstGeom>
          </p:spPr>
        </p:pic>
        <p:pic>
          <p:nvPicPr>
            <p:cNvPr id="110" name="Picture 10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26955A85-6B92-B006-D46D-2D376D5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8226" y="9284607"/>
              <a:ext cx="1733550" cy="1600200"/>
            </a:xfrm>
            <a:prstGeom prst="rect">
              <a:avLst/>
            </a:prstGeom>
          </p:spPr>
        </p:pic>
        <p:pic>
          <p:nvPicPr>
            <p:cNvPr id="111" name="Picture 110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225907BE-5C02-1717-ECA6-65DEB59D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20000">
              <a:off x="6780892" y="9659559"/>
              <a:ext cx="1695450" cy="2447925"/>
            </a:xfrm>
            <a:prstGeom prst="rect">
              <a:avLst/>
            </a:prstGeom>
          </p:spPr>
        </p:pic>
        <p:pic>
          <p:nvPicPr>
            <p:cNvPr id="112" name="Picture 111" descr="A close-up of a snake&#10;&#10;Description automatically generated">
              <a:extLst>
                <a:ext uri="{FF2B5EF4-FFF2-40B4-BE49-F238E27FC236}">
                  <a16:creationId xmlns:a16="http://schemas.microsoft.com/office/drawing/2014/main" id="{E8DD2E0A-AB87-D6DD-2C9D-6FEBE803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518" y="-1378101"/>
              <a:ext cx="866775" cy="2028825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ED4F9BF-C83D-9B0D-CE41-9E27CE9A728E}"/>
              </a:ext>
            </a:extLst>
          </p:cNvPr>
          <p:cNvGrpSpPr/>
          <p:nvPr/>
        </p:nvGrpSpPr>
        <p:grpSpPr>
          <a:xfrm>
            <a:off x="-1134438" y="-922539"/>
            <a:ext cx="13510371" cy="18377647"/>
            <a:chOff x="-1171015" y="288551"/>
            <a:chExt cx="13510371" cy="18377647"/>
          </a:xfrm>
        </p:grpSpPr>
        <p:pic>
          <p:nvPicPr>
            <p:cNvPr id="114" name="Picture 11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F3D3739-3042-56BC-BAF6-288278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5000"/>
            </a:blip>
            <a:stretch>
              <a:fillRect/>
            </a:stretch>
          </p:blipFill>
          <p:spPr>
            <a:xfrm>
              <a:off x="1193426" y="487456"/>
              <a:ext cx="2928657" cy="37242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6" name="Picture 115" descr="A close-up of a snake&#10;&#10;Description automatically generated">
              <a:extLst>
                <a:ext uri="{FF2B5EF4-FFF2-40B4-BE49-F238E27FC236}">
                  <a16:creationId xmlns:a16="http://schemas.microsoft.com/office/drawing/2014/main" id="{20184165-0C19-D579-E70C-A89D94DB3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tretch>
              <a:fillRect/>
            </a:stretch>
          </p:blipFill>
          <p:spPr>
            <a:xfrm rot="16020000">
              <a:off x="1277471" y="8561295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7" name="Picture 116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B19BA2C3-694D-61DF-26AC-0D474E3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7337051" y="8143875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18" name="Picture 117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03EC09E0-6B70-8FFC-3FA0-F107C98F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>
              <a:off x="857250" y="5126691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19" name="Picture 118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CA4F3D8B-1E13-42E9-8EB7-EFB7B469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>
              <a:off x="4339477" y="9471773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0" name="Picture 119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F72B929E-39A3-417E-E814-240C4F2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7765677" y="3866031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1" name="Picture 120" descr="A close-up of a snake&#10;&#10;Description automatically generated">
              <a:extLst>
                <a:ext uri="{FF2B5EF4-FFF2-40B4-BE49-F238E27FC236}">
                  <a16:creationId xmlns:a16="http://schemas.microsoft.com/office/drawing/2014/main" id="{81A81297-ABEA-5EE0-AAFF-B36ED24F4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62875" y="288551"/>
              <a:ext cx="2269191" cy="4714875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2" name="Picture 121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7D2FF215-7585-1490-535E-5AA1F3432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4000"/>
            </a:blip>
            <a:stretch>
              <a:fillRect/>
            </a:stretch>
          </p:blipFill>
          <p:spPr>
            <a:xfrm rot="8460000">
              <a:off x="9348506" y="12284448"/>
              <a:ext cx="2928657" cy="3724275"/>
            </a:xfrm>
            <a:prstGeom prst="rect">
              <a:avLst/>
            </a:prstGeom>
            <a:effectLst>
              <a:outerShdw blurRad="190500" dist="38100" dir="2700000">
                <a:srgbClr val="000000"/>
              </a:outerShdw>
            </a:effectLst>
          </p:spPr>
        </p:pic>
        <p:pic>
          <p:nvPicPr>
            <p:cNvPr id="123" name="Picture 122" descr="A snake with a long curved tail&#10;&#10;Description automatically generated">
              <a:extLst>
                <a:ext uri="{FF2B5EF4-FFF2-40B4-BE49-F238E27FC236}">
                  <a16:creationId xmlns:a16="http://schemas.microsoft.com/office/drawing/2014/main" id="{E82D37CB-B274-2F46-C890-3F011828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5000"/>
            </a:blip>
            <a:stretch>
              <a:fillRect/>
            </a:stretch>
          </p:blipFill>
          <p:spPr>
            <a:xfrm>
              <a:off x="3048000" y="12483354"/>
              <a:ext cx="4347321" cy="3541058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  <p:pic>
          <p:nvPicPr>
            <p:cNvPr id="124" name="Picture 123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509D6ACD-E1B3-1B85-CE27-C5CE612E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11280000">
              <a:off x="-1171015" y="12623426"/>
              <a:ext cx="5002305" cy="3048000"/>
            </a:xfrm>
            <a:prstGeom prst="rect">
              <a:avLst/>
            </a:prstGeom>
            <a:effectLst>
              <a:outerShdw blurRad="165100" dist="38100" dir="2700000">
                <a:srgbClr val="000000"/>
              </a:outerShdw>
            </a:effectLst>
          </p:spPr>
        </p:pic>
        <p:pic>
          <p:nvPicPr>
            <p:cNvPr id="125" name="Picture 124" descr="A snake with a black background&#10;&#10;Description automatically generated">
              <a:extLst>
                <a:ext uri="{FF2B5EF4-FFF2-40B4-BE49-F238E27FC236}">
                  <a16:creationId xmlns:a16="http://schemas.microsoft.com/office/drawing/2014/main" id="{F18C3913-BF51-E61B-AF80-BED898869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tretch>
              <a:fillRect/>
            </a:stretch>
          </p:blipFill>
          <p:spPr>
            <a:xfrm rot="9660000">
              <a:off x="4165786" y="15618198"/>
              <a:ext cx="5002305" cy="3048000"/>
            </a:xfrm>
            <a:prstGeom prst="rect">
              <a:avLst/>
            </a:prstGeom>
            <a:effectLst>
              <a:outerShdw blurRad="177800" dist="38100" dir="2700000">
                <a:srgbClr val="000000"/>
              </a:outerShdw>
            </a:effectLst>
          </p:spPr>
        </p:pic>
      </p:grpSp>
      <p:pic>
        <p:nvPicPr>
          <p:cNvPr id="3" name="Picture 2" descr="A snake with a black background&#10;&#10;Description automatically generated">
            <a:extLst>
              <a:ext uri="{FF2B5EF4-FFF2-40B4-BE49-F238E27FC236}">
                <a16:creationId xmlns:a16="http://schemas.microsoft.com/office/drawing/2014/main" id="{FD9A234D-FF45-F64A-14DC-BD1B5E1A9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7" y="-2150316"/>
            <a:ext cx="1695450" cy="2447925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3A030E8-AF59-54C5-61AD-743B9352C3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811" y="259112"/>
            <a:ext cx="6484188" cy="905134"/>
          </a:xfrm>
          <a:prstGeom prst="rect">
            <a:avLst/>
          </a:prstGeom>
        </p:spPr>
      </p:pic>
      <p:pic>
        <p:nvPicPr>
          <p:cNvPr id="7" name="Picture 6" descr="A close-up of black text&#10;&#10;Description automatically generated">
            <a:extLst>
              <a:ext uri="{FF2B5EF4-FFF2-40B4-BE49-F238E27FC236}">
                <a16:creationId xmlns:a16="http://schemas.microsoft.com/office/drawing/2014/main" id="{B5639B3A-188F-1C78-AEBE-BE7EA36559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813" y="1409897"/>
            <a:ext cx="7102414" cy="3132434"/>
          </a:xfrm>
          <a:prstGeom prst="rect">
            <a:avLst/>
          </a:prstGeom>
        </p:spPr>
      </p:pic>
      <p:pic>
        <p:nvPicPr>
          <p:cNvPr id="131" name="Picture 130" descr="A cartoon of two men talking&#10;&#10;Description automatically generated">
            <a:extLst>
              <a:ext uri="{FF2B5EF4-FFF2-40B4-BE49-F238E27FC236}">
                <a16:creationId xmlns:a16="http://schemas.microsoft.com/office/drawing/2014/main" id="{8457D4AD-EBDD-0772-B772-B234286C13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4335" y="4045787"/>
            <a:ext cx="2950272" cy="2806462"/>
          </a:xfrm>
          <a:prstGeom prst="rect">
            <a:avLst/>
          </a:prstGeom>
        </p:spPr>
      </p:pic>
      <p:pic>
        <p:nvPicPr>
          <p:cNvPr id="132" name="Picture 131" descr="A person holding a pile of grass&#10;&#10;Description automatically generated">
            <a:extLst>
              <a:ext uri="{FF2B5EF4-FFF2-40B4-BE49-F238E27FC236}">
                <a16:creationId xmlns:a16="http://schemas.microsoft.com/office/drawing/2014/main" id="{5BF77974-6557-4BAB-78DA-397AEC61A9B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2" t="1795" r="1282" b="-445"/>
          <a:stretch/>
        </p:blipFill>
        <p:spPr>
          <a:xfrm>
            <a:off x="8246514" y="3269973"/>
            <a:ext cx="3325610" cy="3194053"/>
          </a:xfrm>
          <a:prstGeom prst="rect">
            <a:avLst/>
          </a:prstGeom>
        </p:spPr>
      </p:pic>
      <p:pic>
        <p:nvPicPr>
          <p:cNvPr id="133" name="Picture 132" descr="A close up of a circle&#10;&#10;Description automatically generated">
            <a:extLst>
              <a:ext uri="{FF2B5EF4-FFF2-40B4-BE49-F238E27FC236}">
                <a16:creationId xmlns:a16="http://schemas.microsoft.com/office/drawing/2014/main" id="{52839521-1E94-AF57-4848-BE7B508EFB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2485" y="264543"/>
            <a:ext cx="3184090" cy="29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2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327</cp:revision>
  <dcterms:created xsi:type="dcterms:W3CDTF">2024-06-04T11:48:29Z</dcterms:created>
  <dcterms:modified xsi:type="dcterms:W3CDTF">2024-06-05T21:14:47Z</dcterms:modified>
</cp:coreProperties>
</file>