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3" r:id="rId8"/>
    <p:sldId id="262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4C8176-64FA-4532-9FFD-0FB88883F132}" v="56" dt="2024-06-11T11:07:08.3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jpe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12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5.jpeg"/><Relationship Id="rId5" Type="http://schemas.openxmlformats.org/officeDocument/2006/relationships/image" Target="../media/image4.png"/><Relationship Id="rId10" Type="http://schemas.openxmlformats.org/officeDocument/2006/relationships/image" Target="../media/image14.jpeg"/><Relationship Id="rId4" Type="http://schemas.openxmlformats.org/officeDocument/2006/relationships/image" Target="../media/image3.pn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21.png"/><Relationship Id="rId5" Type="http://schemas.openxmlformats.org/officeDocument/2006/relationships/image" Target="../media/image4.png"/><Relationship Id="rId10" Type="http://schemas.openxmlformats.org/officeDocument/2006/relationships/image" Target="../media/image20.png"/><Relationship Id="rId4" Type="http://schemas.openxmlformats.org/officeDocument/2006/relationships/image" Target="../media/image3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25.jpeg"/><Relationship Id="rId5" Type="http://schemas.openxmlformats.org/officeDocument/2006/relationships/image" Target="../media/image4.png"/><Relationship Id="rId10" Type="http://schemas.openxmlformats.org/officeDocument/2006/relationships/image" Target="../media/image24.jpeg"/><Relationship Id="rId4" Type="http://schemas.openxmlformats.org/officeDocument/2006/relationships/image" Target="../media/image3.png"/><Relationship Id="rId9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>
            <a:extLst>
              <a:ext uri="{FF2B5EF4-FFF2-40B4-BE49-F238E27FC236}">
                <a16:creationId xmlns:a16="http://schemas.microsoft.com/office/drawing/2014/main" id="{6FCE8528-5140-56B0-23BF-38BBC3D37D79}"/>
              </a:ext>
            </a:extLst>
          </p:cNvPr>
          <p:cNvGrpSpPr/>
          <p:nvPr/>
        </p:nvGrpSpPr>
        <p:grpSpPr>
          <a:xfrm>
            <a:off x="-522363" y="-2452310"/>
            <a:ext cx="12778694" cy="14559794"/>
            <a:chOff x="-522363" y="-2452310"/>
            <a:chExt cx="12778694" cy="14559794"/>
          </a:xfrm>
        </p:grpSpPr>
        <p:pic>
          <p:nvPicPr>
            <p:cNvPr id="27" name="Picture 26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5D8B2584-5041-7175-809E-562C337F02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522363" y="118685"/>
              <a:ext cx="1733550" cy="1600200"/>
            </a:xfrm>
            <a:prstGeom prst="rect">
              <a:avLst/>
            </a:prstGeom>
          </p:spPr>
        </p:pic>
        <p:pic>
          <p:nvPicPr>
            <p:cNvPr id="28" name="Picture 27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4B5C7CD8-81F1-AD4C-C858-179ACF43A5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3380000">
              <a:off x="817940" y="721179"/>
              <a:ext cx="1695450" cy="2447925"/>
            </a:xfrm>
            <a:prstGeom prst="rect">
              <a:avLst/>
            </a:prstGeom>
          </p:spPr>
        </p:pic>
        <p:pic>
          <p:nvPicPr>
            <p:cNvPr id="29" name="Picture 28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A8748075-6F99-AC5B-D120-B7D509325B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6780000">
              <a:off x="3633863" y="6234340"/>
              <a:ext cx="1579184" cy="2316389"/>
            </a:xfrm>
            <a:prstGeom prst="rect">
              <a:avLst/>
            </a:prstGeom>
          </p:spPr>
        </p:pic>
        <p:pic>
          <p:nvPicPr>
            <p:cNvPr id="30" name="Picture 29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C1774515-0CF2-D455-A1D8-E54F1CB541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4980000">
              <a:off x="9110739" y="6316738"/>
              <a:ext cx="2657475" cy="1838325"/>
            </a:xfrm>
            <a:prstGeom prst="rect">
              <a:avLst/>
            </a:prstGeom>
          </p:spPr>
        </p:pic>
        <p:pic>
          <p:nvPicPr>
            <p:cNvPr id="32" name="Picture 31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809C8A55-183E-1A16-2D9A-A60288BFA8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9900000">
              <a:off x="2199821" y="4957535"/>
              <a:ext cx="1095375" cy="1590675"/>
            </a:xfrm>
            <a:prstGeom prst="rect">
              <a:avLst/>
            </a:prstGeom>
          </p:spPr>
        </p:pic>
        <p:pic>
          <p:nvPicPr>
            <p:cNvPr id="33" name="Picture 32" descr="A close-up of a snake&#10;&#10;Description automatically generated">
              <a:extLst>
                <a:ext uri="{FF2B5EF4-FFF2-40B4-BE49-F238E27FC236}">
                  <a16:creationId xmlns:a16="http://schemas.microsoft.com/office/drawing/2014/main" id="{0F68E20E-A47B-E7F7-E5A1-0414E7844D1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3660000">
              <a:off x="1447649" y="1798411"/>
              <a:ext cx="1333500" cy="3143250"/>
            </a:xfrm>
            <a:prstGeom prst="rect">
              <a:avLst/>
            </a:prstGeom>
          </p:spPr>
        </p:pic>
        <p:pic>
          <p:nvPicPr>
            <p:cNvPr id="34" name="Picture 33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DFA477C7-BCF3-2B87-798B-B7A163263D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7020000">
              <a:off x="4408714" y="4481286"/>
              <a:ext cx="2265740" cy="2035628"/>
            </a:xfrm>
            <a:prstGeom prst="rect">
              <a:avLst/>
            </a:prstGeom>
          </p:spPr>
        </p:pic>
        <p:pic>
          <p:nvPicPr>
            <p:cNvPr id="35" name="Picture 34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486B37E9-0C7D-8D01-6BBE-57DB5CA935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82446" y="-891268"/>
              <a:ext cx="1733550" cy="1600200"/>
            </a:xfrm>
            <a:prstGeom prst="rect">
              <a:avLst/>
            </a:prstGeom>
          </p:spPr>
        </p:pic>
        <p:pic>
          <p:nvPicPr>
            <p:cNvPr id="36" name="Picture 35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4B61F706-A1A6-E200-5D97-BAA5141E8D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09131" y="291798"/>
              <a:ext cx="1695450" cy="2447925"/>
            </a:xfrm>
            <a:prstGeom prst="rect">
              <a:avLst/>
            </a:prstGeom>
          </p:spPr>
        </p:pic>
        <p:pic>
          <p:nvPicPr>
            <p:cNvPr id="37" name="Picture 36" descr="A close-up of a snake&#10;&#10;Description automatically generated">
              <a:extLst>
                <a:ext uri="{FF2B5EF4-FFF2-40B4-BE49-F238E27FC236}">
                  <a16:creationId xmlns:a16="http://schemas.microsoft.com/office/drawing/2014/main" id="{05495592-35A5-7F1F-7DFC-ECD6BC6E7E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7911" y="5139720"/>
              <a:ext cx="1333500" cy="3143250"/>
            </a:xfrm>
            <a:prstGeom prst="rect">
              <a:avLst/>
            </a:prstGeom>
          </p:spPr>
        </p:pic>
        <p:pic>
          <p:nvPicPr>
            <p:cNvPr id="38" name="Picture 37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64F6B891-8222-F9E0-76B2-0F6AD0FB89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06976" y="2899833"/>
              <a:ext cx="1733550" cy="1600200"/>
            </a:xfrm>
            <a:prstGeom prst="rect">
              <a:avLst/>
            </a:prstGeom>
          </p:spPr>
        </p:pic>
        <p:pic>
          <p:nvPicPr>
            <p:cNvPr id="39" name="Picture 38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A67E9608-B922-8BE8-B9DA-274EE4AD20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6180000">
              <a:off x="9670899" y="-65767"/>
              <a:ext cx="2657475" cy="1838325"/>
            </a:xfrm>
            <a:prstGeom prst="rect">
              <a:avLst/>
            </a:prstGeom>
          </p:spPr>
        </p:pic>
        <p:pic>
          <p:nvPicPr>
            <p:cNvPr id="40" name="Picture 39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339A5EFD-F17D-5224-B68F-E92A23C9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8280000">
              <a:off x="8398631" y="911679"/>
              <a:ext cx="1733550" cy="1600200"/>
            </a:xfrm>
            <a:prstGeom prst="rect">
              <a:avLst/>
            </a:prstGeom>
          </p:spPr>
        </p:pic>
        <p:pic>
          <p:nvPicPr>
            <p:cNvPr id="41" name="Picture 40" descr="A close-up of a snake&#10;&#10;Description automatically generated">
              <a:extLst>
                <a:ext uri="{FF2B5EF4-FFF2-40B4-BE49-F238E27FC236}">
                  <a16:creationId xmlns:a16="http://schemas.microsoft.com/office/drawing/2014/main" id="{F973FDFD-9445-3BBF-3426-E1146623B1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98935" y="1078744"/>
              <a:ext cx="866775" cy="2028825"/>
            </a:xfrm>
            <a:prstGeom prst="rect">
              <a:avLst/>
            </a:prstGeom>
          </p:spPr>
        </p:pic>
        <p:pic>
          <p:nvPicPr>
            <p:cNvPr id="42" name="Picture 41" descr="A close-up of a snake&#10;&#10;Description automatically generated">
              <a:extLst>
                <a:ext uri="{FF2B5EF4-FFF2-40B4-BE49-F238E27FC236}">
                  <a16:creationId xmlns:a16="http://schemas.microsoft.com/office/drawing/2014/main" id="{3B317504-0AD6-9C16-DA10-61EEA299A88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8760000">
              <a:off x="5430762" y="-1124857"/>
              <a:ext cx="1333500" cy="3143250"/>
            </a:xfrm>
            <a:prstGeom prst="rect">
              <a:avLst/>
            </a:prstGeom>
          </p:spPr>
        </p:pic>
        <p:pic>
          <p:nvPicPr>
            <p:cNvPr id="43" name="Picture 42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B5495A2F-4F3C-2B03-F6EC-81B2841AC2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3120000">
              <a:off x="10508494" y="2912685"/>
              <a:ext cx="1428750" cy="2066925"/>
            </a:xfrm>
            <a:prstGeom prst="rect">
              <a:avLst/>
            </a:prstGeom>
          </p:spPr>
        </p:pic>
        <p:pic>
          <p:nvPicPr>
            <p:cNvPr id="44" name="Picture 43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B0D10FB8-9080-CAF2-F974-BC7A88A531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75084" y="-1165679"/>
              <a:ext cx="1733550" cy="1600200"/>
            </a:xfrm>
            <a:prstGeom prst="rect">
              <a:avLst/>
            </a:prstGeom>
          </p:spPr>
        </p:pic>
        <p:pic>
          <p:nvPicPr>
            <p:cNvPr id="45" name="Picture 44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CCD7CA00-F8BE-1D03-ECD7-A43CA28B5E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86815" y="6210149"/>
              <a:ext cx="1733550" cy="1600200"/>
            </a:xfrm>
            <a:prstGeom prst="rect">
              <a:avLst/>
            </a:prstGeom>
          </p:spPr>
        </p:pic>
        <p:pic>
          <p:nvPicPr>
            <p:cNvPr id="46" name="Picture 45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4036A3BE-E5E1-B16D-A820-7A5A556696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79595" y="-2452310"/>
              <a:ext cx="1695450" cy="2447925"/>
            </a:xfrm>
            <a:prstGeom prst="rect">
              <a:avLst/>
            </a:prstGeom>
          </p:spPr>
        </p:pic>
        <p:pic>
          <p:nvPicPr>
            <p:cNvPr id="47" name="Picture 46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DE19EB18-664A-B7EF-9355-DB154A3977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10124471" y="4996089"/>
              <a:ext cx="1733550" cy="1600200"/>
            </a:xfrm>
            <a:prstGeom prst="rect">
              <a:avLst/>
            </a:prstGeom>
          </p:spPr>
        </p:pic>
        <p:pic>
          <p:nvPicPr>
            <p:cNvPr id="48" name="Picture 47" descr="A close-up of a snake&#10;&#10;Description automatically generated">
              <a:extLst>
                <a:ext uri="{FF2B5EF4-FFF2-40B4-BE49-F238E27FC236}">
                  <a16:creationId xmlns:a16="http://schemas.microsoft.com/office/drawing/2014/main" id="{91B20D94-A05A-1D8B-61BB-67729FB4B12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80488" y="3070679"/>
              <a:ext cx="1333500" cy="3143250"/>
            </a:xfrm>
            <a:prstGeom prst="rect">
              <a:avLst/>
            </a:prstGeom>
          </p:spPr>
        </p:pic>
        <p:pic>
          <p:nvPicPr>
            <p:cNvPr id="49" name="Picture 48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F1169054-26D2-B9F1-BF81-BCE6C6F99F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84887" y="2802315"/>
              <a:ext cx="1695450" cy="2447925"/>
            </a:xfrm>
            <a:prstGeom prst="rect">
              <a:avLst/>
            </a:prstGeom>
          </p:spPr>
        </p:pic>
        <p:pic>
          <p:nvPicPr>
            <p:cNvPr id="50" name="Picture 49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A214C3A0-841D-BD86-7D80-7381DE2689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4260000">
              <a:off x="1839232" y="3617231"/>
              <a:ext cx="1733550" cy="1600200"/>
            </a:xfrm>
            <a:prstGeom prst="rect">
              <a:avLst/>
            </a:prstGeom>
          </p:spPr>
        </p:pic>
        <p:pic>
          <p:nvPicPr>
            <p:cNvPr id="51" name="Picture 50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981FEE02-4E4D-0A2C-617B-5EB26530ED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4260000">
              <a:off x="6969510" y="7520271"/>
              <a:ext cx="2507645" cy="2289628"/>
            </a:xfrm>
            <a:prstGeom prst="rect">
              <a:avLst/>
            </a:prstGeom>
          </p:spPr>
        </p:pic>
        <p:pic>
          <p:nvPicPr>
            <p:cNvPr id="52" name="Picture 51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298EC7AA-0846-D8E1-5198-31ED1F1609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1160000">
              <a:off x="10092720" y="9064625"/>
              <a:ext cx="1579184" cy="2316389"/>
            </a:xfrm>
            <a:prstGeom prst="rect">
              <a:avLst/>
            </a:prstGeom>
          </p:spPr>
        </p:pic>
        <p:pic>
          <p:nvPicPr>
            <p:cNvPr id="53" name="Picture 52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A8D28A40-EE1C-6567-8E9E-434F95D260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1700000">
              <a:off x="370205" y="8193064"/>
              <a:ext cx="2609095" cy="1584325"/>
            </a:xfrm>
            <a:prstGeom prst="rect">
              <a:avLst/>
            </a:prstGeom>
          </p:spPr>
        </p:pic>
        <p:pic>
          <p:nvPicPr>
            <p:cNvPr id="54" name="Picture 53" descr="A close-up of a snake&#10;&#10;Description automatically generated">
              <a:extLst>
                <a:ext uri="{FF2B5EF4-FFF2-40B4-BE49-F238E27FC236}">
                  <a16:creationId xmlns:a16="http://schemas.microsoft.com/office/drawing/2014/main" id="{73C40F37-CBEB-E1FD-5F15-1F91338A0D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0440000">
              <a:off x="3044220" y="8511267"/>
              <a:ext cx="1333500" cy="3143250"/>
            </a:xfrm>
            <a:prstGeom prst="rect">
              <a:avLst/>
            </a:prstGeom>
          </p:spPr>
        </p:pic>
        <p:pic>
          <p:nvPicPr>
            <p:cNvPr id="55" name="Picture 54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43593544-721D-AB54-BA86-B56C67DE91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18226" y="9284607"/>
              <a:ext cx="1733550" cy="1600200"/>
            </a:xfrm>
            <a:prstGeom prst="rect">
              <a:avLst/>
            </a:prstGeom>
          </p:spPr>
        </p:pic>
        <p:pic>
          <p:nvPicPr>
            <p:cNvPr id="56" name="Picture 55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98CD34C7-7FDB-1279-9F7A-49321D4FC9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420000">
              <a:off x="6780892" y="9659559"/>
              <a:ext cx="1695450" cy="2447925"/>
            </a:xfrm>
            <a:prstGeom prst="rect">
              <a:avLst/>
            </a:prstGeom>
          </p:spPr>
        </p:pic>
        <p:pic>
          <p:nvPicPr>
            <p:cNvPr id="31" name="Picture 30" descr="A close-up of a snake&#10;&#10;Description automatically generated">
              <a:extLst>
                <a:ext uri="{FF2B5EF4-FFF2-40B4-BE49-F238E27FC236}">
                  <a16:creationId xmlns:a16="http://schemas.microsoft.com/office/drawing/2014/main" id="{00210C6D-7F63-DB99-F91C-E0E4F0E3A9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75518" y="-1378101"/>
              <a:ext cx="866775" cy="2028825"/>
            </a:xfrm>
            <a:prstGeom prst="rect">
              <a:avLst/>
            </a:prstGeom>
          </p:spPr>
        </p:pic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D6AE48FC-459D-4E89-5B2A-61A3DAE7941E}"/>
              </a:ext>
            </a:extLst>
          </p:cNvPr>
          <p:cNvGrpSpPr/>
          <p:nvPr/>
        </p:nvGrpSpPr>
        <p:grpSpPr>
          <a:xfrm>
            <a:off x="-1171015" y="288551"/>
            <a:ext cx="13510371" cy="18377647"/>
            <a:chOff x="-1171015" y="288551"/>
            <a:chExt cx="13510371" cy="18377647"/>
          </a:xfrm>
        </p:grpSpPr>
        <p:pic>
          <p:nvPicPr>
            <p:cNvPr id="59" name="Picture 58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0A2AD070-A969-8B9B-4187-5BA805739F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5000"/>
            </a:blip>
            <a:stretch>
              <a:fillRect/>
            </a:stretch>
          </p:blipFill>
          <p:spPr>
            <a:xfrm>
              <a:off x="1193426" y="487456"/>
              <a:ext cx="2928657" cy="3724275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60" name="Picture 59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057FCCC1-F994-4B72-579E-CDE69BF188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55000"/>
            </a:blip>
            <a:stretch>
              <a:fillRect/>
            </a:stretch>
          </p:blipFill>
          <p:spPr>
            <a:xfrm>
              <a:off x="4406713" y="820831"/>
              <a:ext cx="3742204" cy="3048000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61" name="Picture 60" descr="A close-up of a snake&#10;&#10;Description automatically generated">
              <a:extLst>
                <a:ext uri="{FF2B5EF4-FFF2-40B4-BE49-F238E27FC236}">
                  <a16:creationId xmlns:a16="http://schemas.microsoft.com/office/drawing/2014/main" id="{C084756C-3925-CB2A-1D56-1BA992FDF5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55000"/>
            </a:blip>
            <a:stretch>
              <a:fillRect/>
            </a:stretch>
          </p:blipFill>
          <p:spPr>
            <a:xfrm rot="16020000">
              <a:off x="1277471" y="8561295"/>
              <a:ext cx="2269191" cy="4714875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62" name="Picture 61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E28E1E0B-C8A1-95CB-A3F1-045BAC675B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5000"/>
            </a:blip>
            <a:stretch>
              <a:fillRect/>
            </a:stretch>
          </p:blipFill>
          <p:spPr>
            <a:xfrm rot="9660000">
              <a:off x="7337051" y="8143875"/>
              <a:ext cx="5002305" cy="3048000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63" name="Picture 62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0D3556FD-5599-562A-629F-9D894BA8E8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5000"/>
            </a:blip>
            <a:stretch>
              <a:fillRect/>
            </a:stretch>
          </p:blipFill>
          <p:spPr>
            <a:xfrm>
              <a:off x="857250" y="5126691"/>
              <a:ext cx="5002305" cy="3048000"/>
            </a:xfrm>
            <a:prstGeom prst="rect">
              <a:avLst/>
            </a:prstGeom>
            <a:effectLst>
              <a:outerShdw blurRad="165100" dist="38100" dir="2700000">
                <a:srgbClr val="000000"/>
              </a:outerShdw>
            </a:effectLst>
          </p:spPr>
        </p:pic>
        <p:pic>
          <p:nvPicPr>
            <p:cNvPr id="64" name="Picture 63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A0A38F4C-21B9-8E56-4DB0-95AA7A81BD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4000"/>
            </a:blip>
            <a:stretch>
              <a:fillRect/>
            </a:stretch>
          </p:blipFill>
          <p:spPr>
            <a:xfrm>
              <a:off x="4406713" y="7129743"/>
              <a:ext cx="2928657" cy="3724275"/>
            </a:xfrm>
            <a:prstGeom prst="rect">
              <a:avLst/>
            </a:prstGeom>
            <a:effectLst>
              <a:outerShdw blurRad="190500" dist="38100" dir="2700000">
                <a:srgbClr val="000000"/>
              </a:outerShdw>
            </a:effectLst>
          </p:spPr>
        </p:pic>
        <p:pic>
          <p:nvPicPr>
            <p:cNvPr id="65" name="Picture 64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089E6C77-C8AB-375E-0173-54C1859597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55000"/>
            </a:blip>
            <a:stretch>
              <a:fillRect/>
            </a:stretch>
          </p:blipFill>
          <p:spPr>
            <a:xfrm>
              <a:off x="7765677" y="3866031"/>
              <a:ext cx="4347321" cy="3541058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66" name="Picture 65" descr="A close-up of a snake&#10;&#10;Description automatically generated">
              <a:extLst>
                <a:ext uri="{FF2B5EF4-FFF2-40B4-BE49-F238E27FC236}">
                  <a16:creationId xmlns:a16="http://schemas.microsoft.com/office/drawing/2014/main" id="{08BF9120-9D1F-F5C7-435B-993FD65D6C7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55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69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762875" y="288551"/>
              <a:ext cx="2269191" cy="4714875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67" name="Picture 66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F185F5EC-E113-7FF9-BB71-2E80A3B10D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4000"/>
            </a:blip>
            <a:stretch>
              <a:fillRect/>
            </a:stretch>
          </p:blipFill>
          <p:spPr>
            <a:xfrm rot="8460000">
              <a:off x="9348506" y="12284448"/>
              <a:ext cx="2928657" cy="3724275"/>
            </a:xfrm>
            <a:prstGeom prst="rect">
              <a:avLst/>
            </a:prstGeom>
            <a:effectLst>
              <a:outerShdw blurRad="190500" dist="38100" dir="2700000">
                <a:srgbClr val="000000"/>
              </a:outerShdw>
            </a:effectLst>
          </p:spPr>
        </p:pic>
        <p:pic>
          <p:nvPicPr>
            <p:cNvPr id="68" name="Picture 67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DD54F3EB-9AF8-076B-501C-E239EB5FDF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55000"/>
            </a:blip>
            <a:stretch>
              <a:fillRect/>
            </a:stretch>
          </p:blipFill>
          <p:spPr>
            <a:xfrm>
              <a:off x="3048000" y="12483354"/>
              <a:ext cx="4347321" cy="3541058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69" name="Picture 68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F2D9C78A-268F-9878-3BCA-53D330B084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5000"/>
            </a:blip>
            <a:stretch>
              <a:fillRect/>
            </a:stretch>
          </p:blipFill>
          <p:spPr>
            <a:xfrm rot="11280000">
              <a:off x="-1171015" y="12623426"/>
              <a:ext cx="5002305" cy="3048000"/>
            </a:xfrm>
            <a:prstGeom prst="rect">
              <a:avLst/>
            </a:prstGeom>
            <a:effectLst>
              <a:outerShdw blurRad="165100" dist="38100" dir="2700000">
                <a:srgbClr val="000000"/>
              </a:outerShdw>
            </a:effectLst>
          </p:spPr>
        </p:pic>
        <p:pic>
          <p:nvPicPr>
            <p:cNvPr id="70" name="Picture 69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4D979837-67D4-D268-A863-B3AF37BCA07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5000"/>
            </a:blip>
            <a:stretch>
              <a:fillRect/>
            </a:stretch>
          </p:blipFill>
          <p:spPr>
            <a:xfrm rot="9660000">
              <a:off x="4165786" y="15618198"/>
              <a:ext cx="5002305" cy="3048000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</p:grpSp>
      <p:pic>
        <p:nvPicPr>
          <p:cNvPr id="2" name="Picture 1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8C70B671-5ABE-FEE0-E9B3-C64209EDFDB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0588" y="2663676"/>
            <a:ext cx="9950823" cy="154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>
            <a:extLst>
              <a:ext uri="{FF2B5EF4-FFF2-40B4-BE49-F238E27FC236}">
                <a16:creationId xmlns:a16="http://schemas.microsoft.com/office/drawing/2014/main" id="{6FCE8528-5140-56B0-23BF-38BBC3D37D79}"/>
              </a:ext>
            </a:extLst>
          </p:cNvPr>
          <p:cNvGrpSpPr/>
          <p:nvPr/>
        </p:nvGrpSpPr>
        <p:grpSpPr>
          <a:xfrm>
            <a:off x="-504931" y="-14561741"/>
            <a:ext cx="12778694" cy="14559794"/>
            <a:chOff x="-522363" y="-2452310"/>
            <a:chExt cx="12778694" cy="14559794"/>
          </a:xfrm>
        </p:grpSpPr>
        <p:pic>
          <p:nvPicPr>
            <p:cNvPr id="27" name="Picture 26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5D8B2584-5041-7175-809E-562C337F02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522363" y="118685"/>
              <a:ext cx="1733550" cy="1600200"/>
            </a:xfrm>
            <a:prstGeom prst="rect">
              <a:avLst/>
            </a:prstGeom>
          </p:spPr>
        </p:pic>
        <p:pic>
          <p:nvPicPr>
            <p:cNvPr id="28" name="Picture 27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4B5C7CD8-81F1-AD4C-C858-179ACF43A5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3380000">
              <a:off x="817940" y="721179"/>
              <a:ext cx="1695450" cy="2447925"/>
            </a:xfrm>
            <a:prstGeom prst="rect">
              <a:avLst/>
            </a:prstGeom>
          </p:spPr>
        </p:pic>
        <p:pic>
          <p:nvPicPr>
            <p:cNvPr id="29" name="Picture 28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A8748075-6F99-AC5B-D120-B7D509325B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6780000">
              <a:off x="3633863" y="6234340"/>
              <a:ext cx="1579184" cy="2316389"/>
            </a:xfrm>
            <a:prstGeom prst="rect">
              <a:avLst/>
            </a:prstGeom>
          </p:spPr>
        </p:pic>
        <p:pic>
          <p:nvPicPr>
            <p:cNvPr id="30" name="Picture 29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C1774515-0CF2-D455-A1D8-E54F1CB541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4980000">
              <a:off x="9110739" y="6316738"/>
              <a:ext cx="2657475" cy="1838325"/>
            </a:xfrm>
            <a:prstGeom prst="rect">
              <a:avLst/>
            </a:prstGeom>
          </p:spPr>
        </p:pic>
        <p:pic>
          <p:nvPicPr>
            <p:cNvPr id="32" name="Picture 31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809C8A55-183E-1A16-2D9A-A60288BFA8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9900000">
              <a:off x="2199821" y="4957535"/>
              <a:ext cx="1095375" cy="1590675"/>
            </a:xfrm>
            <a:prstGeom prst="rect">
              <a:avLst/>
            </a:prstGeom>
          </p:spPr>
        </p:pic>
        <p:pic>
          <p:nvPicPr>
            <p:cNvPr id="33" name="Picture 32" descr="A close-up of a snake&#10;&#10;Description automatically generated">
              <a:extLst>
                <a:ext uri="{FF2B5EF4-FFF2-40B4-BE49-F238E27FC236}">
                  <a16:creationId xmlns:a16="http://schemas.microsoft.com/office/drawing/2014/main" id="{0F68E20E-A47B-E7F7-E5A1-0414E7844D1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3660000">
              <a:off x="1447649" y="1798411"/>
              <a:ext cx="1333500" cy="3143250"/>
            </a:xfrm>
            <a:prstGeom prst="rect">
              <a:avLst/>
            </a:prstGeom>
          </p:spPr>
        </p:pic>
        <p:pic>
          <p:nvPicPr>
            <p:cNvPr id="34" name="Picture 33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DFA477C7-BCF3-2B87-798B-B7A163263D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7020000">
              <a:off x="4408714" y="4481286"/>
              <a:ext cx="2265740" cy="2035628"/>
            </a:xfrm>
            <a:prstGeom prst="rect">
              <a:avLst/>
            </a:prstGeom>
          </p:spPr>
        </p:pic>
        <p:pic>
          <p:nvPicPr>
            <p:cNvPr id="35" name="Picture 34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486B37E9-0C7D-8D01-6BBE-57DB5CA935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82446" y="-891268"/>
              <a:ext cx="1733550" cy="1600200"/>
            </a:xfrm>
            <a:prstGeom prst="rect">
              <a:avLst/>
            </a:prstGeom>
          </p:spPr>
        </p:pic>
        <p:pic>
          <p:nvPicPr>
            <p:cNvPr id="36" name="Picture 35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4B61F706-A1A6-E200-5D97-BAA5141E8D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09131" y="291798"/>
              <a:ext cx="1695450" cy="2447925"/>
            </a:xfrm>
            <a:prstGeom prst="rect">
              <a:avLst/>
            </a:prstGeom>
          </p:spPr>
        </p:pic>
        <p:pic>
          <p:nvPicPr>
            <p:cNvPr id="37" name="Picture 36" descr="A close-up of a snake&#10;&#10;Description automatically generated">
              <a:extLst>
                <a:ext uri="{FF2B5EF4-FFF2-40B4-BE49-F238E27FC236}">
                  <a16:creationId xmlns:a16="http://schemas.microsoft.com/office/drawing/2014/main" id="{05495592-35A5-7F1F-7DFC-ECD6BC6E7E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7911" y="5139720"/>
              <a:ext cx="1333500" cy="3143250"/>
            </a:xfrm>
            <a:prstGeom prst="rect">
              <a:avLst/>
            </a:prstGeom>
          </p:spPr>
        </p:pic>
        <p:pic>
          <p:nvPicPr>
            <p:cNvPr id="38" name="Picture 37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64F6B891-8222-F9E0-76B2-0F6AD0FB89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06976" y="2899833"/>
              <a:ext cx="1733550" cy="1600200"/>
            </a:xfrm>
            <a:prstGeom prst="rect">
              <a:avLst/>
            </a:prstGeom>
          </p:spPr>
        </p:pic>
        <p:pic>
          <p:nvPicPr>
            <p:cNvPr id="39" name="Picture 38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A67E9608-B922-8BE8-B9DA-274EE4AD20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6180000">
              <a:off x="9670899" y="-65767"/>
              <a:ext cx="2657475" cy="1838325"/>
            </a:xfrm>
            <a:prstGeom prst="rect">
              <a:avLst/>
            </a:prstGeom>
          </p:spPr>
        </p:pic>
        <p:pic>
          <p:nvPicPr>
            <p:cNvPr id="40" name="Picture 39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339A5EFD-F17D-5224-B68F-E92A23C9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8280000">
              <a:off x="8398631" y="911679"/>
              <a:ext cx="1733550" cy="1600200"/>
            </a:xfrm>
            <a:prstGeom prst="rect">
              <a:avLst/>
            </a:prstGeom>
          </p:spPr>
        </p:pic>
        <p:pic>
          <p:nvPicPr>
            <p:cNvPr id="41" name="Picture 40" descr="A close-up of a snake&#10;&#10;Description automatically generated">
              <a:extLst>
                <a:ext uri="{FF2B5EF4-FFF2-40B4-BE49-F238E27FC236}">
                  <a16:creationId xmlns:a16="http://schemas.microsoft.com/office/drawing/2014/main" id="{F973FDFD-9445-3BBF-3426-E1146623B1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98935" y="1078744"/>
              <a:ext cx="866775" cy="2028825"/>
            </a:xfrm>
            <a:prstGeom prst="rect">
              <a:avLst/>
            </a:prstGeom>
          </p:spPr>
        </p:pic>
        <p:pic>
          <p:nvPicPr>
            <p:cNvPr id="42" name="Picture 41" descr="A close-up of a snake&#10;&#10;Description automatically generated">
              <a:extLst>
                <a:ext uri="{FF2B5EF4-FFF2-40B4-BE49-F238E27FC236}">
                  <a16:creationId xmlns:a16="http://schemas.microsoft.com/office/drawing/2014/main" id="{3B317504-0AD6-9C16-DA10-61EEA299A88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8760000">
              <a:off x="5430762" y="-1124857"/>
              <a:ext cx="1333500" cy="3143250"/>
            </a:xfrm>
            <a:prstGeom prst="rect">
              <a:avLst/>
            </a:prstGeom>
          </p:spPr>
        </p:pic>
        <p:pic>
          <p:nvPicPr>
            <p:cNvPr id="43" name="Picture 42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B5495A2F-4F3C-2B03-F6EC-81B2841AC2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3120000">
              <a:off x="10508494" y="2912685"/>
              <a:ext cx="1428750" cy="2066925"/>
            </a:xfrm>
            <a:prstGeom prst="rect">
              <a:avLst/>
            </a:prstGeom>
          </p:spPr>
        </p:pic>
        <p:pic>
          <p:nvPicPr>
            <p:cNvPr id="44" name="Picture 43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B0D10FB8-9080-CAF2-F974-BC7A88A531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75084" y="-1165679"/>
              <a:ext cx="1733550" cy="1600200"/>
            </a:xfrm>
            <a:prstGeom prst="rect">
              <a:avLst/>
            </a:prstGeom>
          </p:spPr>
        </p:pic>
        <p:pic>
          <p:nvPicPr>
            <p:cNvPr id="45" name="Picture 44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CCD7CA00-F8BE-1D03-ECD7-A43CA28B5E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86815" y="6210149"/>
              <a:ext cx="1733550" cy="1600200"/>
            </a:xfrm>
            <a:prstGeom prst="rect">
              <a:avLst/>
            </a:prstGeom>
          </p:spPr>
        </p:pic>
        <p:pic>
          <p:nvPicPr>
            <p:cNvPr id="46" name="Picture 45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4036A3BE-E5E1-B16D-A820-7A5A556696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79595" y="-2452310"/>
              <a:ext cx="1695450" cy="2447925"/>
            </a:xfrm>
            <a:prstGeom prst="rect">
              <a:avLst/>
            </a:prstGeom>
          </p:spPr>
        </p:pic>
        <p:pic>
          <p:nvPicPr>
            <p:cNvPr id="47" name="Picture 46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DE19EB18-664A-B7EF-9355-DB154A3977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10124471" y="4996089"/>
              <a:ext cx="1733550" cy="1600200"/>
            </a:xfrm>
            <a:prstGeom prst="rect">
              <a:avLst/>
            </a:prstGeom>
          </p:spPr>
        </p:pic>
        <p:pic>
          <p:nvPicPr>
            <p:cNvPr id="48" name="Picture 47" descr="A close-up of a snake&#10;&#10;Description automatically generated">
              <a:extLst>
                <a:ext uri="{FF2B5EF4-FFF2-40B4-BE49-F238E27FC236}">
                  <a16:creationId xmlns:a16="http://schemas.microsoft.com/office/drawing/2014/main" id="{91B20D94-A05A-1D8B-61BB-67729FB4B12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80488" y="3070679"/>
              <a:ext cx="1333500" cy="3143250"/>
            </a:xfrm>
            <a:prstGeom prst="rect">
              <a:avLst/>
            </a:prstGeom>
          </p:spPr>
        </p:pic>
        <p:pic>
          <p:nvPicPr>
            <p:cNvPr id="49" name="Picture 48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F1169054-26D2-B9F1-BF81-BCE6C6F99F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84887" y="2802315"/>
              <a:ext cx="1695450" cy="2447925"/>
            </a:xfrm>
            <a:prstGeom prst="rect">
              <a:avLst/>
            </a:prstGeom>
          </p:spPr>
        </p:pic>
        <p:pic>
          <p:nvPicPr>
            <p:cNvPr id="50" name="Picture 49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A214C3A0-841D-BD86-7D80-7381DE2689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4260000">
              <a:off x="1839232" y="3617231"/>
              <a:ext cx="1733550" cy="1600200"/>
            </a:xfrm>
            <a:prstGeom prst="rect">
              <a:avLst/>
            </a:prstGeom>
          </p:spPr>
        </p:pic>
        <p:pic>
          <p:nvPicPr>
            <p:cNvPr id="51" name="Picture 50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981FEE02-4E4D-0A2C-617B-5EB26530ED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4260000">
              <a:off x="6969510" y="7520271"/>
              <a:ext cx="2507645" cy="2289628"/>
            </a:xfrm>
            <a:prstGeom prst="rect">
              <a:avLst/>
            </a:prstGeom>
          </p:spPr>
        </p:pic>
        <p:pic>
          <p:nvPicPr>
            <p:cNvPr id="52" name="Picture 51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298EC7AA-0846-D8E1-5198-31ED1F1609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1160000">
              <a:off x="10092720" y="9064625"/>
              <a:ext cx="1579184" cy="2316389"/>
            </a:xfrm>
            <a:prstGeom prst="rect">
              <a:avLst/>
            </a:prstGeom>
          </p:spPr>
        </p:pic>
        <p:pic>
          <p:nvPicPr>
            <p:cNvPr id="53" name="Picture 52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A8D28A40-EE1C-6567-8E9E-434F95D260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1700000">
              <a:off x="370205" y="8193064"/>
              <a:ext cx="2609095" cy="1584325"/>
            </a:xfrm>
            <a:prstGeom prst="rect">
              <a:avLst/>
            </a:prstGeom>
          </p:spPr>
        </p:pic>
        <p:pic>
          <p:nvPicPr>
            <p:cNvPr id="54" name="Picture 53" descr="A close-up of a snake&#10;&#10;Description automatically generated">
              <a:extLst>
                <a:ext uri="{FF2B5EF4-FFF2-40B4-BE49-F238E27FC236}">
                  <a16:creationId xmlns:a16="http://schemas.microsoft.com/office/drawing/2014/main" id="{73C40F37-CBEB-E1FD-5F15-1F91338A0D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0440000">
              <a:off x="3044220" y="8511267"/>
              <a:ext cx="1333500" cy="3143250"/>
            </a:xfrm>
            <a:prstGeom prst="rect">
              <a:avLst/>
            </a:prstGeom>
          </p:spPr>
        </p:pic>
        <p:pic>
          <p:nvPicPr>
            <p:cNvPr id="55" name="Picture 54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43593544-721D-AB54-BA86-B56C67DE91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18226" y="9284607"/>
              <a:ext cx="1733550" cy="1600200"/>
            </a:xfrm>
            <a:prstGeom prst="rect">
              <a:avLst/>
            </a:prstGeom>
          </p:spPr>
        </p:pic>
        <p:pic>
          <p:nvPicPr>
            <p:cNvPr id="56" name="Picture 55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98CD34C7-7FDB-1279-9F7A-49321D4FC9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420000">
              <a:off x="6780892" y="9659559"/>
              <a:ext cx="1695450" cy="2447925"/>
            </a:xfrm>
            <a:prstGeom prst="rect">
              <a:avLst/>
            </a:prstGeom>
          </p:spPr>
        </p:pic>
        <p:pic>
          <p:nvPicPr>
            <p:cNvPr id="31" name="Picture 30" descr="A close-up of a snake&#10;&#10;Description automatically generated">
              <a:extLst>
                <a:ext uri="{FF2B5EF4-FFF2-40B4-BE49-F238E27FC236}">
                  <a16:creationId xmlns:a16="http://schemas.microsoft.com/office/drawing/2014/main" id="{00210C6D-7F63-DB99-F91C-E0E4F0E3A9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75518" y="-1378101"/>
              <a:ext cx="866775" cy="2028825"/>
            </a:xfrm>
            <a:prstGeom prst="rect">
              <a:avLst/>
            </a:prstGeom>
          </p:spPr>
        </p:pic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D6AE48FC-459D-4E89-5B2A-61A3DAE7941E}"/>
              </a:ext>
            </a:extLst>
          </p:cNvPr>
          <p:cNvGrpSpPr/>
          <p:nvPr/>
        </p:nvGrpSpPr>
        <p:grpSpPr>
          <a:xfrm>
            <a:off x="-655545" y="-16660674"/>
            <a:ext cx="13510371" cy="18377647"/>
            <a:chOff x="-1171015" y="288551"/>
            <a:chExt cx="13510371" cy="18377647"/>
          </a:xfrm>
        </p:grpSpPr>
        <p:pic>
          <p:nvPicPr>
            <p:cNvPr id="59" name="Picture 58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0A2AD070-A969-8B9B-4187-5BA805739F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5000"/>
            </a:blip>
            <a:stretch>
              <a:fillRect/>
            </a:stretch>
          </p:blipFill>
          <p:spPr>
            <a:xfrm>
              <a:off x="1193426" y="487456"/>
              <a:ext cx="2928657" cy="3724275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60" name="Picture 59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057FCCC1-F994-4B72-579E-CDE69BF188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55000"/>
            </a:blip>
            <a:stretch>
              <a:fillRect/>
            </a:stretch>
          </p:blipFill>
          <p:spPr>
            <a:xfrm>
              <a:off x="4406713" y="820831"/>
              <a:ext cx="3742204" cy="3048000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61" name="Picture 60" descr="A close-up of a snake&#10;&#10;Description automatically generated">
              <a:extLst>
                <a:ext uri="{FF2B5EF4-FFF2-40B4-BE49-F238E27FC236}">
                  <a16:creationId xmlns:a16="http://schemas.microsoft.com/office/drawing/2014/main" id="{C084756C-3925-CB2A-1D56-1BA992FDF5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55000"/>
            </a:blip>
            <a:stretch>
              <a:fillRect/>
            </a:stretch>
          </p:blipFill>
          <p:spPr>
            <a:xfrm rot="16020000">
              <a:off x="1277471" y="8561295"/>
              <a:ext cx="2269191" cy="4714875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62" name="Picture 61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E28E1E0B-C8A1-95CB-A3F1-045BAC675B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5000"/>
            </a:blip>
            <a:stretch>
              <a:fillRect/>
            </a:stretch>
          </p:blipFill>
          <p:spPr>
            <a:xfrm rot="9660000">
              <a:off x="7337051" y="8143875"/>
              <a:ext cx="5002305" cy="3048000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63" name="Picture 62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0D3556FD-5599-562A-629F-9D894BA8E8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5000"/>
            </a:blip>
            <a:stretch>
              <a:fillRect/>
            </a:stretch>
          </p:blipFill>
          <p:spPr>
            <a:xfrm>
              <a:off x="857250" y="5126691"/>
              <a:ext cx="5002305" cy="3048000"/>
            </a:xfrm>
            <a:prstGeom prst="rect">
              <a:avLst/>
            </a:prstGeom>
            <a:effectLst>
              <a:outerShdw blurRad="165100" dist="38100" dir="2700000">
                <a:srgbClr val="000000"/>
              </a:outerShdw>
            </a:effectLst>
          </p:spPr>
        </p:pic>
        <p:pic>
          <p:nvPicPr>
            <p:cNvPr id="64" name="Picture 63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A0A38F4C-21B9-8E56-4DB0-95AA7A81BD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4000"/>
            </a:blip>
            <a:stretch>
              <a:fillRect/>
            </a:stretch>
          </p:blipFill>
          <p:spPr>
            <a:xfrm>
              <a:off x="4406713" y="7129743"/>
              <a:ext cx="2928657" cy="3724275"/>
            </a:xfrm>
            <a:prstGeom prst="rect">
              <a:avLst/>
            </a:prstGeom>
            <a:effectLst>
              <a:outerShdw blurRad="190500" dist="38100" dir="2700000">
                <a:srgbClr val="000000"/>
              </a:outerShdw>
            </a:effectLst>
          </p:spPr>
        </p:pic>
        <p:pic>
          <p:nvPicPr>
            <p:cNvPr id="65" name="Picture 64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089E6C77-C8AB-375E-0173-54C1859597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55000"/>
            </a:blip>
            <a:stretch>
              <a:fillRect/>
            </a:stretch>
          </p:blipFill>
          <p:spPr>
            <a:xfrm>
              <a:off x="7765677" y="3866031"/>
              <a:ext cx="4347321" cy="3541058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66" name="Picture 65" descr="A close-up of a snake&#10;&#10;Description automatically generated">
              <a:extLst>
                <a:ext uri="{FF2B5EF4-FFF2-40B4-BE49-F238E27FC236}">
                  <a16:creationId xmlns:a16="http://schemas.microsoft.com/office/drawing/2014/main" id="{08BF9120-9D1F-F5C7-435B-993FD65D6C7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55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69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762875" y="288551"/>
              <a:ext cx="2269191" cy="4714875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67" name="Picture 66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F185F5EC-E113-7FF9-BB71-2E80A3B10D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4000"/>
            </a:blip>
            <a:stretch>
              <a:fillRect/>
            </a:stretch>
          </p:blipFill>
          <p:spPr>
            <a:xfrm rot="8460000">
              <a:off x="9348506" y="12284448"/>
              <a:ext cx="2928657" cy="3724275"/>
            </a:xfrm>
            <a:prstGeom prst="rect">
              <a:avLst/>
            </a:prstGeom>
            <a:effectLst>
              <a:outerShdw blurRad="190500" dist="38100" dir="2700000">
                <a:srgbClr val="000000"/>
              </a:outerShdw>
            </a:effectLst>
          </p:spPr>
        </p:pic>
        <p:pic>
          <p:nvPicPr>
            <p:cNvPr id="68" name="Picture 67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DD54F3EB-9AF8-076B-501C-E239EB5FDF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55000"/>
            </a:blip>
            <a:stretch>
              <a:fillRect/>
            </a:stretch>
          </p:blipFill>
          <p:spPr>
            <a:xfrm>
              <a:off x="3048000" y="12483354"/>
              <a:ext cx="4347321" cy="3541058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69" name="Picture 68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F2D9C78A-268F-9878-3BCA-53D330B084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5000"/>
            </a:blip>
            <a:stretch>
              <a:fillRect/>
            </a:stretch>
          </p:blipFill>
          <p:spPr>
            <a:xfrm rot="11280000">
              <a:off x="-1171015" y="12623426"/>
              <a:ext cx="5002305" cy="3048000"/>
            </a:xfrm>
            <a:prstGeom prst="rect">
              <a:avLst/>
            </a:prstGeom>
            <a:effectLst>
              <a:outerShdw blurRad="165100" dist="38100" dir="2700000">
                <a:srgbClr val="000000"/>
              </a:outerShdw>
            </a:effectLst>
          </p:spPr>
        </p:pic>
        <p:pic>
          <p:nvPicPr>
            <p:cNvPr id="70" name="Picture 69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4D979837-67D4-D268-A863-B3AF37BCA07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5000"/>
            </a:blip>
            <a:stretch>
              <a:fillRect/>
            </a:stretch>
          </p:blipFill>
          <p:spPr>
            <a:xfrm rot="9660000">
              <a:off x="4165786" y="15618198"/>
              <a:ext cx="5002305" cy="3048000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72D70A4-4BB3-AC67-8361-DC21FC32D0DC}"/>
              </a:ext>
            </a:extLst>
          </p:cNvPr>
          <p:cNvGrpSpPr/>
          <p:nvPr/>
        </p:nvGrpSpPr>
        <p:grpSpPr>
          <a:xfrm>
            <a:off x="-3340018" y="-1039412"/>
            <a:ext cx="12778694" cy="14559794"/>
            <a:chOff x="-522363" y="-2452310"/>
            <a:chExt cx="12778694" cy="14559794"/>
          </a:xfrm>
        </p:grpSpPr>
        <p:pic>
          <p:nvPicPr>
            <p:cNvPr id="8" name="Picture 7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33F58AAC-C4FB-4849-23A8-091291234A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522363" y="118685"/>
              <a:ext cx="1733550" cy="1600200"/>
            </a:xfrm>
            <a:prstGeom prst="rect">
              <a:avLst/>
            </a:prstGeom>
          </p:spPr>
        </p:pic>
        <p:pic>
          <p:nvPicPr>
            <p:cNvPr id="9" name="Picture 8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BB5D31E6-61C2-249C-B964-59989BF70A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3380000">
              <a:off x="817940" y="721179"/>
              <a:ext cx="1695450" cy="2447925"/>
            </a:xfrm>
            <a:prstGeom prst="rect">
              <a:avLst/>
            </a:prstGeom>
          </p:spPr>
        </p:pic>
        <p:pic>
          <p:nvPicPr>
            <p:cNvPr id="10" name="Picture 9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142F0D2A-93F7-0DE7-FCB5-9FC177BEFC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6780000">
              <a:off x="3633863" y="6234340"/>
              <a:ext cx="1579184" cy="2316389"/>
            </a:xfrm>
            <a:prstGeom prst="rect">
              <a:avLst/>
            </a:prstGeom>
          </p:spPr>
        </p:pic>
        <p:pic>
          <p:nvPicPr>
            <p:cNvPr id="11" name="Picture 10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BC37F6AF-0126-7CFB-DA6D-11A84D492E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4980000">
              <a:off x="9110739" y="6316738"/>
              <a:ext cx="2657475" cy="1838325"/>
            </a:xfrm>
            <a:prstGeom prst="rect">
              <a:avLst/>
            </a:prstGeom>
          </p:spPr>
        </p:pic>
        <p:pic>
          <p:nvPicPr>
            <p:cNvPr id="12" name="Picture 11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408CBBD3-63DF-CE91-98B4-19EEC86F95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9900000">
              <a:off x="2199821" y="4957535"/>
              <a:ext cx="1095375" cy="1590675"/>
            </a:xfrm>
            <a:prstGeom prst="rect">
              <a:avLst/>
            </a:prstGeom>
          </p:spPr>
        </p:pic>
        <p:pic>
          <p:nvPicPr>
            <p:cNvPr id="13" name="Picture 12" descr="A close-up of a snake&#10;&#10;Description automatically generated">
              <a:extLst>
                <a:ext uri="{FF2B5EF4-FFF2-40B4-BE49-F238E27FC236}">
                  <a16:creationId xmlns:a16="http://schemas.microsoft.com/office/drawing/2014/main" id="{C0EF7E63-ADCF-F343-B264-56A7904EDE1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3660000">
              <a:off x="1447649" y="1798411"/>
              <a:ext cx="1333500" cy="3143250"/>
            </a:xfrm>
            <a:prstGeom prst="rect">
              <a:avLst/>
            </a:prstGeom>
          </p:spPr>
        </p:pic>
        <p:pic>
          <p:nvPicPr>
            <p:cNvPr id="14" name="Picture 13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6394270F-A152-86B8-439B-13D00D9610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7020000">
              <a:off x="4408714" y="4481286"/>
              <a:ext cx="2265740" cy="2035628"/>
            </a:xfrm>
            <a:prstGeom prst="rect">
              <a:avLst/>
            </a:prstGeom>
          </p:spPr>
        </p:pic>
        <p:pic>
          <p:nvPicPr>
            <p:cNvPr id="15" name="Picture 14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D2E1AD01-64FC-2B87-5747-86CD7FE7C4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82446" y="-891268"/>
              <a:ext cx="1733550" cy="1600200"/>
            </a:xfrm>
            <a:prstGeom prst="rect">
              <a:avLst/>
            </a:prstGeom>
          </p:spPr>
        </p:pic>
        <p:pic>
          <p:nvPicPr>
            <p:cNvPr id="16" name="Picture 15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B9FEDF03-B657-CEE7-D5BF-255C3C33FB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09131" y="291798"/>
              <a:ext cx="1695450" cy="2447925"/>
            </a:xfrm>
            <a:prstGeom prst="rect">
              <a:avLst/>
            </a:prstGeom>
          </p:spPr>
        </p:pic>
        <p:pic>
          <p:nvPicPr>
            <p:cNvPr id="17" name="Picture 16" descr="A close-up of a snake&#10;&#10;Description automatically generated">
              <a:extLst>
                <a:ext uri="{FF2B5EF4-FFF2-40B4-BE49-F238E27FC236}">
                  <a16:creationId xmlns:a16="http://schemas.microsoft.com/office/drawing/2014/main" id="{8509BEC3-D226-AC99-8CDB-57ADB235AD5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7911" y="5139720"/>
              <a:ext cx="1333500" cy="3143250"/>
            </a:xfrm>
            <a:prstGeom prst="rect">
              <a:avLst/>
            </a:prstGeom>
          </p:spPr>
        </p:pic>
        <p:pic>
          <p:nvPicPr>
            <p:cNvPr id="18" name="Picture 17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7EC431CC-BA3A-B6C8-42BD-8E15067745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06976" y="2899833"/>
              <a:ext cx="1733550" cy="1600200"/>
            </a:xfrm>
            <a:prstGeom prst="rect">
              <a:avLst/>
            </a:prstGeom>
          </p:spPr>
        </p:pic>
        <p:pic>
          <p:nvPicPr>
            <p:cNvPr id="19" name="Picture 18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B4CA41A0-8F23-0B74-2BA9-821EBE463A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6180000">
              <a:off x="9670899" y="-65767"/>
              <a:ext cx="2657475" cy="1838325"/>
            </a:xfrm>
            <a:prstGeom prst="rect">
              <a:avLst/>
            </a:prstGeom>
          </p:spPr>
        </p:pic>
        <p:pic>
          <p:nvPicPr>
            <p:cNvPr id="20" name="Picture 19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429C80C6-4253-6E7D-25DA-A2895A089D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8280000">
              <a:off x="8398631" y="911679"/>
              <a:ext cx="1733550" cy="1600200"/>
            </a:xfrm>
            <a:prstGeom prst="rect">
              <a:avLst/>
            </a:prstGeom>
          </p:spPr>
        </p:pic>
        <p:pic>
          <p:nvPicPr>
            <p:cNvPr id="21" name="Picture 20" descr="A close-up of a snake&#10;&#10;Description automatically generated">
              <a:extLst>
                <a:ext uri="{FF2B5EF4-FFF2-40B4-BE49-F238E27FC236}">
                  <a16:creationId xmlns:a16="http://schemas.microsoft.com/office/drawing/2014/main" id="{71AE6C26-DE77-A76B-E374-E83D7B0477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98935" y="1078744"/>
              <a:ext cx="866775" cy="2028825"/>
            </a:xfrm>
            <a:prstGeom prst="rect">
              <a:avLst/>
            </a:prstGeom>
          </p:spPr>
        </p:pic>
        <p:pic>
          <p:nvPicPr>
            <p:cNvPr id="22" name="Picture 21" descr="A close-up of a snake&#10;&#10;Description automatically generated">
              <a:extLst>
                <a:ext uri="{FF2B5EF4-FFF2-40B4-BE49-F238E27FC236}">
                  <a16:creationId xmlns:a16="http://schemas.microsoft.com/office/drawing/2014/main" id="{769E1B26-4636-BE4F-8CE2-630558B3693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8760000">
              <a:off x="5430762" y="-1124857"/>
              <a:ext cx="1333500" cy="3143250"/>
            </a:xfrm>
            <a:prstGeom prst="rect">
              <a:avLst/>
            </a:prstGeom>
          </p:spPr>
        </p:pic>
        <p:pic>
          <p:nvPicPr>
            <p:cNvPr id="23" name="Picture 22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1DBCDABC-E7A6-8800-93CC-BF16E56490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3120000">
              <a:off x="10508494" y="2912685"/>
              <a:ext cx="1428750" cy="2066925"/>
            </a:xfrm>
            <a:prstGeom prst="rect">
              <a:avLst/>
            </a:prstGeom>
          </p:spPr>
        </p:pic>
        <p:pic>
          <p:nvPicPr>
            <p:cNvPr id="24" name="Picture 23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2F78323C-13A7-D769-6297-0694D3C128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75084" y="-1165679"/>
              <a:ext cx="1733550" cy="1600200"/>
            </a:xfrm>
            <a:prstGeom prst="rect">
              <a:avLst/>
            </a:prstGeom>
          </p:spPr>
        </p:pic>
        <p:pic>
          <p:nvPicPr>
            <p:cNvPr id="25" name="Picture 24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08A95714-38B5-975E-801A-573B3BA56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86815" y="6210149"/>
              <a:ext cx="1733550" cy="1600200"/>
            </a:xfrm>
            <a:prstGeom prst="rect">
              <a:avLst/>
            </a:prstGeom>
          </p:spPr>
        </p:pic>
        <p:pic>
          <p:nvPicPr>
            <p:cNvPr id="26" name="Picture 25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C640B59B-E935-0C40-139A-0600F3A748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79595" y="-2452310"/>
              <a:ext cx="1695450" cy="2447925"/>
            </a:xfrm>
            <a:prstGeom prst="rect">
              <a:avLst/>
            </a:prstGeom>
          </p:spPr>
        </p:pic>
        <p:pic>
          <p:nvPicPr>
            <p:cNvPr id="58" name="Picture 57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002DA28B-1384-9E26-3243-77F97953D1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10124471" y="4996089"/>
              <a:ext cx="1733550" cy="1600200"/>
            </a:xfrm>
            <a:prstGeom prst="rect">
              <a:avLst/>
            </a:prstGeom>
          </p:spPr>
        </p:pic>
        <p:pic>
          <p:nvPicPr>
            <p:cNvPr id="72" name="Picture 71" descr="A close-up of a snake&#10;&#10;Description automatically generated">
              <a:extLst>
                <a:ext uri="{FF2B5EF4-FFF2-40B4-BE49-F238E27FC236}">
                  <a16:creationId xmlns:a16="http://schemas.microsoft.com/office/drawing/2014/main" id="{2916AB4E-7ECE-C2C8-348F-808EBC32D57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80488" y="3070679"/>
              <a:ext cx="1333500" cy="3143250"/>
            </a:xfrm>
            <a:prstGeom prst="rect">
              <a:avLst/>
            </a:prstGeom>
          </p:spPr>
        </p:pic>
        <p:pic>
          <p:nvPicPr>
            <p:cNvPr id="73" name="Picture 72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B2FBFE63-18B8-5E30-1631-A90C274011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84887" y="2802315"/>
              <a:ext cx="1695450" cy="2447925"/>
            </a:xfrm>
            <a:prstGeom prst="rect">
              <a:avLst/>
            </a:prstGeom>
          </p:spPr>
        </p:pic>
        <p:pic>
          <p:nvPicPr>
            <p:cNvPr id="74" name="Picture 73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447F3464-6B3D-CAC2-347E-C9A4D31923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4260000">
              <a:off x="1839232" y="3617231"/>
              <a:ext cx="1733550" cy="1600200"/>
            </a:xfrm>
            <a:prstGeom prst="rect">
              <a:avLst/>
            </a:prstGeom>
          </p:spPr>
        </p:pic>
        <p:pic>
          <p:nvPicPr>
            <p:cNvPr id="75" name="Picture 74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BCBD54A9-777D-06CE-38A1-5DC592DCB1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4260000">
              <a:off x="6969510" y="7520271"/>
              <a:ext cx="2507645" cy="2289628"/>
            </a:xfrm>
            <a:prstGeom prst="rect">
              <a:avLst/>
            </a:prstGeom>
          </p:spPr>
        </p:pic>
        <p:pic>
          <p:nvPicPr>
            <p:cNvPr id="76" name="Picture 75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5DC619E6-DE78-E941-843C-FF9D35D2C0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1160000">
              <a:off x="10092720" y="9064625"/>
              <a:ext cx="1579184" cy="2316389"/>
            </a:xfrm>
            <a:prstGeom prst="rect">
              <a:avLst/>
            </a:prstGeom>
          </p:spPr>
        </p:pic>
        <p:pic>
          <p:nvPicPr>
            <p:cNvPr id="77" name="Picture 76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7E3883F2-E665-CE45-E94B-0995183FD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1700000">
              <a:off x="370205" y="8193064"/>
              <a:ext cx="2609095" cy="1584325"/>
            </a:xfrm>
            <a:prstGeom prst="rect">
              <a:avLst/>
            </a:prstGeom>
          </p:spPr>
        </p:pic>
        <p:pic>
          <p:nvPicPr>
            <p:cNvPr id="78" name="Picture 77" descr="A close-up of a snake&#10;&#10;Description automatically generated">
              <a:extLst>
                <a:ext uri="{FF2B5EF4-FFF2-40B4-BE49-F238E27FC236}">
                  <a16:creationId xmlns:a16="http://schemas.microsoft.com/office/drawing/2014/main" id="{EFBD3562-6BC5-CF78-75EE-FA63CBBBF8A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0440000">
              <a:off x="3044220" y="8511267"/>
              <a:ext cx="1333500" cy="3143250"/>
            </a:xfrm>
            <a:prstGeom prst="rect">
              <a:avLst/>
            </a:prstGeom>
          </p:spPr>
        </p:pic>
        <p:pic>
          <p:nvPicPr>
            <p:cNvPr id="79" name="Picture 78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A05C9393-47BF-F2BE-B4C6-99CAD94143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18226" y="9284607"/>
              <a:ext cx="1733550" cy="1600200"/>
            </a:xfrm>
            <a:prstGeom prst="rect">
              <a:avLst/>
            </a:prstGeom>
          </p:spPr>
        </p:pic>
        <p:pic>
          <p:nvPicPr>
            <p:cNvPr id="80" name="Picture 79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2CCC9BE5-67F9-9E1F-0109-C12C5C8CE8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420000">
              <a:off x="6780892" y="9659559"/>
              <a:ext cx="1695450" cy="2447925"/>
            </a:xfrm>
            <a:prstGeom prst="rect">
              <a:avLst/>
            </a:prstGeom>
          </p:spPr>
        </p:pic>
        <p:pic>
          <p:nvPicPr>
            <p:cNvPr id="81" name="Picture 80" descr="A close-up of a snake&#10;&#10;Description automatically generated">
              <a:extLst>
                <a:ext uri="{FF2B5EF4-FFF2-40B4-BE49-F238E27FC236}">
                  <a16:creationId xmlns:a16="http://schemas.microsoft.com/office/drawing/2014/main" id="{DEE9F574-C399-5C11-CA0E-B89B3F66265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75518" y="-1378101"/>
              <a:ext cx="866775" cy="2028825"/>
            </a:xfrm>
            <a:prstGeom prst="rect">
              <a:avLst/>
            </a:prstGeom>
          </p:spPr>
        </p:pic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E97730C6-A7E5-908B-7E3F-6C50CA7B909F}"/>
              </a:ext>
            </a:extLst>
          </p:cNvPr>
          <p:cNvGrpSpPr/>
          <p:nvPr/>
        </p:nvGrpSpPr>
        <p:grpSpPr>
          <a:xfrm>
            <a:off x="8563167" y="-2157252"/>
            <a:ext cx="12778694" cy="14559794"/>
            <a:chOff x="-522363" y="-2452310"/>
            <a:chExt cx="12778694" cy="14559794"/>
          </a:xfrm>
        </p:grpSpPr>
        <p:pic>
          <p:nvPicPr>
            <p:cNvPr id="83" name="Picture 82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88812C59-B811-1EBB-35E4-DD10489799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522363" y="118685"/>
              <a:ext cx="1733550" cy="1600200"/>
            </a:xfrm>
            <a:prstGeom prst="rect">
              <a:avLst/>
            </a:prstGeom>
          </p:spPr>
        </p:pic>
        <p:pic>
          <p:nvPicPr>
            <p:cNvPr id="84" name="Picture 83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8EFBB588-7FF5-99E7-B7B1-556632861D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3380000">
              <a:off x="817940" y="721179"/>
              <a:ext cx="1695450" cy="2447925"/>
            </a:xfrm>
            <a:prstGeom prst="rect">
              <a:avLst/>
            </a:prstGeom>
          </p:spPr>
        </p:pic>
        <p:pic>
          <p:nvPicPr>
            <p:cNvPr id="85" name="Picture 84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814F6F63-5CEC-0F23-67F2-A10F058CB8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6780000">
              <a:off x="3633863" y="6234340"/>
              <a:ext cx="1579184" cy="2316389"/>
            </a:xfrm>
            <a:prstGeom prst="rect">
              <a:avLst/>
            </a:prstGeom>
          </p:spPr>
        </p:pic>
        <p:pic>
          <p:nvPicPr>
            <p:cNvPr id="86" name="Picture 85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C0386A70-868E-2DED-B0DF-AF4C76E399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4980000">
              <a:off x="9110739" y="6316738"/>
              <a:ext cx="2657475" cy="1838325"/>
            </a:xfrm>
            <a:prstGeom prst="rect">
              <a:avLst/>
            </a:prstGeom>
          </p:spPr>
        </p:pic>
        <p:pic>
          <p:nvPicPr>
            <p:cNvPr id="87" name="Picture 86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EB704027-3DB4-7E0B-1BDB-C70D0BB915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9900000">
              <a:off x="2199821" y="4957535"/>
              <a:ext cx="1095375" cy="1590675"/>
            </a:xfrm>
            <a:prstGeom prst="rect">
              <a:avLst/>
            </a:prstGeom>
          </p:spPr>
        </p:pic>
        <p:pic>
          <p:nvPicPr>
            <p:cNvPr id="88" name="Picture 87" descr="A close-up of a snake&#10;&#10;Description automatically generated">
              <a:extLst>
                <a:ext uri="{FF2B5EF4-FFF2-40B4-BE49-F238E27FC236}">
                  <a16:creationId xmlns:a16="http://schemas.microsoft.com/office/drawing/2014/main" id="{3B00D9E7-C676-7CC4-CE36-A9F08A5ACDF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3660000">
              <a:off x="1447649" y="1798411"/>
              <a:ext cx="1333500" cy="3143250"/>
            </a:xfrm>
            <a:prstGeom prst="rect">
              <a:avLst/>
            </a:prstGeom>
          </p:spPr>
        </p:pic>
        <p:pic>
          <p:nvPicPr>
            <p:cNvPr id="89" name="Picture 88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4DF54C2C-1368-073D-75B2-A2D99857F3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7020000">
              <a:off x="4408714" y="4481286"/>
              <a:ext cx="2265740" cy="2035628"/>
            </a:xfrm>
            <a:prstGeom prst="rect">
              <a:avLst/>
            </a:prstGeom>
          </p:spPr>
        </p:pic>
        <p:pic>
          <p:nvPicPr>
            <p:cNvPr id="90" name="Picture 89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0201961C-C341-5BA0-F3C2-20A7928860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82446" y="-891268"/>
              <a:ext cx="1733550" cy="1600200"/>
            </a:xfrm>
            <a:prstGeom prst="rect">
              <a:avLst/>
            </a:prstGeom>
          </p:spPr>
        </p:pic>
        <p:pic>
          <p:nvPicPr>
            <p:cNvPr id="91" name="Picture 90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9EF1268C-FE29-0ED1-EDA7-93BAD98F88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09131" y="291798"/>
              <a:ext cx="1695450" cy="2447925"/>
            </a:xfrm>
            <a:prstGeom prst="rect">
              <a:avLst/>
            </a:prstGeom>
          </p:spPr>
        </p:pic>
        <p:pic>
          <p:nvPicPr>
            <p:cNvPr id="92" name="Picture 91" descr="A close-up of a snake&#10;&#10;Description automatically generated">
              <a:extLst>
                <a:ext uri="{FF2B5EF4-FFF2-40B4-BE49-F238E27FC236}">
                  <a16:creationId xmlns:a16="http://schemas.microsoft.com/office/drawing/2014/main" id="{1D8314BB-D823-3C94-1387-74E424EEC7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7911" y="5139720"/>
              <a:ext cx="1333500" cy="3143250"/>
            </a:xfrm>
            <a:prstGeom prst="rect">
              <a:avLst/>
            </a:prstGeom>
          </p:spPr>
        </p:pic>
        <p:pic>
          <p:nvPicPr>
            <p:cNvPr id="93" name="Picture 92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45E170B0-39F3-2920-A57B-F025C48A43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06976" y="2899833"/>
              <a:ext cx="1733550" cy="1600200"/>
            </a:xfrm>
            <a:prstGeom prst="rect">
              <a:avLst/>
            </a:prstGeom>
          </p:spPr>
        </p:pic>
        <p:pic>
          <p:nvPicPr>
            <p:cNvPr id="94" name="Picture 93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DDD00E02-4A4B-9935-562B-32448CEA22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6180000">
              <a:off x="9670899" y="-65767"/>
              <a:ext cx="2657475" cy="1838325"/>
            </a:xfrm>
            <a:prstGeom prst="rect">
              <a:avLst/>
            </a:prstGeom>
          </p:spPr>
        </p:pic>
        <p:pic>
          <p:nvPicPr>
            <p:cNvPr id="95" name="Picture 94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EDFCB4C6-7266-9B0A-15F5-5DBEC15121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8280000">
              <a:off x="8398631" y="911679"/>
              <a:ext cx="1733550" cy="1600200"/>
            </a:xfrm>
            <a:prstGeom prst="rect">
              <a:avLst/>
            </a:prstGeom>
          </p:spPr>
        </p:pic>
        <p:pic>
          <p:nvPicPr>
            <p:cNvPr id="96" name="Picture 95" descr="A close-up of a snake&#10;&#10;Description automatically generated">
              <a:extLst>
                <a:ext uri="{FF2B5EF4-FFF2-40B4-BE49-F238E27FC236}">
                  <a16:creationId xmlns:a16="http://schemas.microsoft.com/office/drawing/2014/main" id="{FE66EC56-EBC4-185A-FF3D-ED7AB47AC7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98935" y="1078744"/>
              <a:ext cx="866775" cy="2028825"/>
            </a:xfrm>
            <a:prstGeom prst="rect">
              <a:avLst/>
            </a:prstGeom>
          </p:spPr>
        </p:pic>
        <p:pic>
          <p:nvPicPr>
            <p:cNvPr id="97" name="Picture 96" descr="A close-up of a snake&#10;&#10;Description automatically generated">
              <a:extLst>
                <a:ext uri="{FF2B5EF4-FFF2-40B4-BE49-F238E27FC236}">
                  <a16:creationId xmlns:a16="http://schemas.microsoft.com/office/drawing/2014/main" id="{3E8F4771-C78D-C29A-2CEA-7438356E2CF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8760000">
              <a:off x="5430762" y="-1124857"/>
              <a:ext cx="1333500" cy="3143250"/>
            </a:xfrm>
            <a:prstGeom prst="rect">
              <a:avLst/>
            </a:prstGeom>
          </p:spPr>
        </p:pic>
        <p:pic>
          <p:nvPicPr>
            <p:cNvPr id="98" name="Picture 97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A6C4C5BB-F1A7-F1BF-FD8B-58CE9108CF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3120000">
              <a:off x="10508494" y="2912685"/>
              <a:ext cx="1428750" cy="2066925"/>
            </a:xfrm>
            <a:prstGeom prst="rect">
              <a:avLst/>
            </a:prstGeom>
          </p:spPr>
        </p:pic>
        <p:pic>
          <p:nvPicPr>
            <p:cNvPr id="99" name="Picture 98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D5E8F9DA-B053-88A4-C000-ECFB78C361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75084" y="-1165679"/>
              <a:ext cx="1733550" cy="1600200"/>
            </a:xfrm>
            <a:prstGeom prst="rect">
              <a:avLst/>
            </a:prstGeom>
          </p:spPr>
        </p:pic>
        <p:pic>
          <p:nvPicPr>
            <p:cNvPr id="100" name="Picture 99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B1B540EF-58BF-4853-D95E-84057B5CA7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86815" y="6210149"/>
              <a:ext cx="1733550" cy="1600200"/>
            </a:xfrm>
            <a:prstGeom prst="rect">
              <a:avLst/>
            </a:prstGeom>
          </p:spPr>
        </p:pic>
        <p:pic>
          <p:nvPicPr>
            <p:cNvPr id="101" name="Picture 100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DC1176F6-0CEA-6795-FB3C-563B1FE49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79595" y="-2452310"/>
              <a:ext cx="1695450" cy="2447925"/>
            </a:xfrm>
            <a:prstGeom prst="rect">
              <a:avLst/>
            </a:prstGeom>
          </p:spPr>
        </p:pic>
        <p:pic>
          <p:nvPicPr>
            <p:cNvPr id="102" name="Picture 101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5CCA9DE9-7CFD-BFDB-7FD6-1876D738DD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10124471" y="4996089"/>
              <a:ext cx="1733550" cy="1600200"/>
            </a:xfrm>
            <a:prstGeom prst="rect">
              <a:avLst/>
            </a:prstGeom>
          </p:spPr>
        </p:pic>
        <p:pic>
          <p:nvPicPr>
            <p:cNvPr id="103" name="Picture 102" descr="A close-up of a snake&#10;&#10;Description automatically generated">
              <a:extLst>
                <a:ext uri="{FF2B5EF4-FFF2-40B4-BE49-F238E27FC236}">
                  <a16:creationId xmlns:a16="http://schemas.microsoft.com/office/drawing/2014/main" id="{A1F8F944-8D35-8600-23BE-C02BCA2FE10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80488" y="3070679"/>
              <a:ext cx="1333500" cy="3143250"/>
            </a:xfrm>
            <a:prstGeom prst="rect">
              <a:avLst/>
            </a:prstGeom>
          </p:spPr>
        </p:pic>
        <p:pic>
          <p:nvPicPr>
            <p:cNvPr id="104" name="Picture 103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4FA9223D-DC2E-99CE-E11C-23CC318EEC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84887" y="2802315"/>
              <a:ext cx="1695450" cy="2447925"/>
            </a:xfrm>
            <a:prstGeom prst="rect">
              <a:avLst/>
            </a:prstGeom>
          </p:spPr>
        </p:pic>
        <p:pic>
          <p:nvPicPr>
            <p:cNvPr id="105" name="Picture 104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9EED2D6F-57BD-57C2-3A90-862EA07D68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4260000">
              <a:off x="1839232" y="3617231"/>
              <a:ext cx="1733550" cy="1600200"/>
            </a:xfrm>
            <a:prstGeom prst="rect">
              <a:avLst/>
            </a:prstGeom>
          </p:spPr>
        </p:pic>
        <p:pic>
          <p:nvPicPr>
            <p:cNvPr id="106" name="Picture 105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C2A143EC-CF74-0D9F-89E8-7C669558CB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4260000">
              <a:off x="6969510" y="7520271"/>
              <a:ext cx="2507645" cy="2289628"/>
            </a:xfrm>
            <a:prstGeom prst="rect">
              <a:avLst/>
            </a:prstGeom>
          </p:spPr>
        </p:pic>
        <p:pic>
          <p:nvPicPr>
            <p:cNvPr id="107" name="Picture 106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9D209054-CBF3-7F60-06AD-280F8C9008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1160000">
              <a:off x="10092720" y="9064625"/>
              <a:ext cx="1579184" cy="2316389"/>
            </a:xfrm>
            <a:prstGeom prst="rect">
              <a:avLst/>
            </a:prstGeom>
          </p:spPr>
        </p:pic>
        <p:pic>
          <p:nvPicPr>
            <p:cNvPr id="108" name="Picture 107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DCD28C16-C782-5159-ADE6-2A31B53E1B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1700000">
              <a:off x="370205" y="8193064"/>
              <a:ext cx="2609095" cy="1584325"/>
            </a:xfrm>
            <a:prstGeom prst="rect">
              <a:avLst/>
            </a:prstGeom>
          </p:spPr>
        </p:pic>
        <p:pic>
          <p:nvPicPr>
            <p:cNvPr id="109" name="Picture 108" descr="A close-up of a snake&#10;&#10;Description automatically generated">
              <a:extLst>
                <a:ext uri="{FF2B5EF4-FFF2-40B4-BE49-F238E27FC236}">
                  <a16:creationId xmlns:a16="http://schemas.microsoft.com/office/drawing/2014/main" id="{F188D092-954F-F576-A7A9-6D61FD284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0440000">
              <a:off x="3044220" y="8511267"/>
              <a:ext cx="1333500" cy="3143250"/>
            </a:xfrm>
            <a:prstGeom prst="rect">
              <a:avLst/>
            </a:prstGeom>
          </p:spPr>
        </p:pic>
        <p:pic>
          <p:nvPicPr>
            <p:cNvPr id="110" name="Picture 109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26955A85-6B92-B006-D46D-2D376D5B53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18226" y="9284607"/>
              <a:ext cx="1733550" cy="1600200"/>
            </a:xfrm>
            <a:prstGeom prst="rect">
              <a:avLst/>
            </a:prstGeom>
          </p:spPr>
        </p:pic>
        <p:pic>
          <p:nvPicPr>
            <p:cNvPr id="111" name="Picture 110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225907BE-5C02-1717-ECA6-65DEB59D03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420000">
              <a:off x="6780892" y="9659559"/>
              <a:ext cx="1695450" cy="2447925"/>
            </a:xfrm>
            <a:prstGeom prst="rect">
              <a:avLst/>
            </a:prstGeom>
          </p:spPr>
        </p:pic>
        <p:pic>
          <p:nvPicPr>
            <p:cNvPr id="112" name="Picture 111" descr="A close-up of a snake&#10;&#10;Description automatically generated">
              <a:extLst>
                <a:ext uri="{FF2B5EF4-FFF2-40B4-BE49-F238E27FC236}">
                  <a16:creationId xmlns:a16="http://schemas.microsoft.com/office/drawing/2014/main" id="{E8DD2E0A-AB87-D6DD-2C9D-6FEBE8036B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75518" y="-1378101"/>
              <a:ext cx="866775" cy="2028825"/>
            </a:xfrm>
            <a:prstGeom prst="rect">
              <a:avLst/>
            </a:prstGeom>
          </p:spPr>
        </p:pic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6ED4F9BF-C83D-9B0D-CE41-9E27CE9A728E}"/>
              </a:ext>
            </a:extLst>
          </p:cNvPr>
          <p:cNvGrpSpPr/>
          <p:nvPr/>
        </p:nvGrpSpPr>
        <p:grpSpPr>
          <a:xfrm>
            <a:off x="-1134438" y="-922539"/>
            <a:ext cx="13510371" cy="18377647"/>
            <a:chOff x="-1171015" y="288551"/>
            <a:chExt cx="13510371" cy="18377647"/>
          </a:xfrm>
        </p:grpSpPr>
        <p:pic>
          <p:nvPicPr>
            <p:cNvPr id="114" name="Picture 113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0F3D3739-3042-56BC-BAF6-2882787EF9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5000"/>
            </a:blip>
            <a:stretch>
              <a:fillRect/>
            </a:stretch>
          </p:blipFill>
          <p:spPr>
            <a:xfrm>
              <a:off x="1193426" y="487456"/>
              <a:ext cx="2928657" cy="3724275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116" name="Picture 115" descr="A close-up of a snake&#10;&#10;Description automatically generated">
              <a:extLst>
                <a:ext uri="{FF2B5EF4-FFF2-40B4-BE49-F238E27FC236}">
                  <a16:creationId xmlns:a16="http://schemas.microsoft.com/office/drawing/2014/main" id="{20184165-0C19-D579-E70C-A89D94DB36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55000"/>
            </a:blip>
            <a:stretch>
              <a:fillRect/>
            </a:stretch>
          </p:blipFill>
          <p:spPr>
            <a:xfrm rot="16020000">
              <a:off x="1277471" y="8561295"/>
              <a:ext cx="2269191" cy="4714875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117" name="Picture 116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B19BA2C3-694D-61DF-26AC-0D474E3CED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5000"/>
            </a:blip>
            <a:stretch>
              <a:fillRect/>
            </a:stretch>
          </p:blipFill>
          <p:spPr>
            <a:xfrm rot="9660000">
              <a:off x="7337051" y="8143875"/>
              <a:ext cx="5002305" cy="3048000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118" name="Picture 117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03EC09E0-6B70-8FFC-3FA0-F107C98F1F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5000"/>
            </a:blip>
            <a:stretch>
              <a:fillRect/>
            </a:stretch>
          </p:blipFill>
          <p:spPr>
            <a:xfrm>
              <a:off x="857250" y="5126691"/>
              <a:ext cx="5002305" cy="3048000"/>
            </a:xfrm>
            <a:prstGeom prst="rect">
              <a:avLst/>
            </a:prstGeom>
            <a:effectLst>
              <a:outerShdw blurRad="165100" dist="38100" dir="2700000">
                <a:srgbClr val="000000"/>
              </a:outerShdw>
            </a:effectLst>
          </p:spPr>
        </p:pic>
        <p:pic>
          <p:nvPicPr>
            <p:cNvPr id="119" name="Picture 118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CA4F3D8B-1E13-42E9-8EB7-EFB7B469AB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4000"/>
            </a:blip>
            <a:stretch>
              <a:fillRect/>
            </a:stretch>
          </p:blipFill>
          <p:spPr>
            <a:xfrm>
              <a:off x="4339477" y="9471773"/>
              <a:ext cx="2928657" cy="3724275"/>
            </a:xfrm>
            <a:prstGeom prst="rect">
              <a:avLst/>
            </a:prstGeom>
            <a:effectLst>
              <a:outerShdw blurRad="190500" dist="38100" dir="2700000">
                <a:srgbClr val="000000"/>
              </a:outerShdw>
            </a:effectLst>
          </p:spPr>
        </p:pic>
        <p:pic>
          <p:nvPicPr>
            <p:cNvPr id="120" name="Picture 119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F72B929E-39A3-417E-E814-240C4F231F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55000"/>
            </a:blip>
            <a:stretch>
              <a:fillRect/>
            </a:stretch>
          </p:blipFill>
          <p:spPr>
            <a:xfrm>
              <a:off x="7765677" y="3866031"/>
              <a:ext cx="4347321" cy="3541058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121" name="Picture 120" descr="A close-up of a snake&#10;&#10;Description automatically generated">
              <a:extLst>
                <a:ext uri="{FF2B5EF4-FFF2-40B4-BE49-F238E27FC236}">
                  <a16:creationId xmlns:a16="http://schemas.microsoft.com/office/drawing/2014/main" id="{81A81297-ABEA-5EE0-AAFF-B36ED24F4A7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55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69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762875" y="288551"/>
              <a:ext cx="2269191" cy="4714875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122" name="Picture 121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7D2FF215-7585-1490-535E-5AA1F34327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4000"/>
            </a:blip>
            <a:stretch>
              <a:fillRect/>
            </a:stretch>
          </p:blipFill>
          <p:spPr>
            <a:xfrm rot="8460000">
              <a:off x="9348506" y="12284448"/>
              <a:ext cx="2928657" cy="3724275"/>
            </a:xfrm>
            <a:prstGeom prst="rect">
              <a:avLst/>
            </a:prstGeom>
            <a:effectLst>
              <a:outerShdw blurRad="190500" dist="38100" dir="2700000">
                <a:srgbClr val="000000"/>
              </a:outerShdw>
            </a:effectLst>
          </p:spPr>
        </p:pic>
        <p:pic>
          <p:nvPicPr>
            <p:cNvPr id="123" name="Picture 122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E82D37CB-B274-2F46-C890-3F01182884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55000"/>
            </a:blip>
            <a:stretch>
              <a:fillRect/>
            </a:stretch>
          </p:blipFill>
          <p:spPr>
            <a:xfrm>
              <a:off x="3048000" y="12483354"/>
              <a:ext cx="4347321" cy="3541058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124" name="Picture 123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509D6ACD-E1B3-1B85-CE27-C5CE612EF8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5000"/>
            </a:blip>
            <a:stretch>
              <a:fillRect/>
            </a:stretch>
          </p:blipFill>
          <p:spPr>
            <a:xfrm rot="11280000">
              <a:off x="-1171015" y="12623426"/>
              <a:ext cx="5002305" cy="3048000"/>
            </a:xfrm>
            <a:prstGeom prst="rect">
              <a:avLst/>
            </a:prstGeom>
            <a:effectLst>
              <a:outerShdw blurRad="165100" dist="38100" dir="2700000">
                <a:srgbClr val="000000"/>
              </a:outerShdw>
            </a:effectLst>
          </p:spPr>
        </p:pic>
        <p:pic>
          <p:nvPicPr>
            <p:cNvPr id="125" name="Picture 124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F18C3913-BF51-E61B-AF80-BED8988697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5000"/>
            </a:blip>
            <a:stretch>
              <a:fillRect/>
            </a:stretch>
          </p:blipFill>
          <p:spPr>
            <a:xfrm rot="9660000">
              <a:off x="4165786" y="15618198"/>
              <a:ext cx="5002305" cy="3048000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</p:grpSp>
      <p:pic>
        <p:nvPicPr>
          <p:cNvPr id="3" name="Picture 2" descr="A snake with a black background&#10;&#10;Description automatically generated">
            <a:extLst>
              <a:ext uri="{FF2B5EF4-FFF2-40B4-BE49-F238E27FC236}">
                <a16:creationId xmlns:a16="http://schemas.microsoft.com/office/drawing/2014/main" id="{FD9A234D-FF45-F64A-14DC-BD1B5E1A9F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517" y="-2150316"/>
            <a:ext cx="1695450" cy="2447925"/>
          </a:xfrm>
          <a:prstGeom prst="rect">
            <a:avLst/>
          </a:prstGeom>
        </p:spPr>
      </p:pic>
      <p:pic>
        <p:nvPicPr>
          <p:cNvPr id="2" name="Picture 1" descr="A fish and plants on a paper&#10;&#10;Description automatically generated">
            <a:extLst>
              <a:ext uri="{FF2B5EF4-FFF2-40B4-BE49-F238E27FC236}">
                <a16:creationId xmlns:a16="http://schemas.microsoft.com/office/drawing/2014/main" id="{56283630-208C-9B0F-BB2E-0FA2A738737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24217" y="-8238"/>
            <a:ext cx="4522971" cy="686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83319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>
            <a:extLst>
              <a:ext uri="{FF2B5EF4-FFF2-40B4-BE49-F238E27FC236}">
                <a16:creationId xmlns:a16="http://schemas.microsoft.com/office/drawing/2014/main" id="{6FCE8528-5140-56B0-23BF-38BBC3D37D79}"/>
              </a:ext>
            </a:extLst>
          </p:cNvPr>
          <p:cNvGrpSpPr/>
          <p:nvPr/>
        </p:nvGrpSpPr>
        <p:grpSpPr>
          <a:xfrm>
            <a:off x="-504931" y="-14561741"/>
            <a:ext cx="12778694" cy="14559794"/>
            <a:chOff x="-522363" y="-2452310"/>
            <a:chExt cx="12778694" cy="14559794"/>
          </a:xfrm>
        </p:grpSpPr>
        <p:pic>
          <p:nvPicPr>
            <p:cNvPr id="27" name="Picture 26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5D8B2584-5041-7175-809E-562C337F02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522363" y="118685"/>
              <a:ext cx="1733550" cy="1600200"/>
            </a:xfrm>
            <a:prstGeom prst="rect">
              <a:avLst/>
            </a:prstGeom>
          </p:spPr>
        </p:pic>
        <p:pic>
          <p:nvPicPr>
            <p:cNvPr id="28" name="Picture 27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4B5C7CD8-81F1-AD4C-C858-179ACF43A5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3380000">
              <a:off x="817940" y="721179"/>
              <a:ext cx="1695450" cy="2447925"/>
            </a:xfrm>
            <a:prstGeom prst="rect">
              <a:avLst/>
            </a:prstGeom>
          </p:spPr>
        </p:pic>
        <p:pic>
          <p:nvPicPr>
            <p:cNvPr id="29" name="Picture 28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A8748075-6F99-AC5B-D120-B7D509325B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6780000">
              <a:off x="3633863" y="6234340"/>
              <a:ext cx="1579184" cy="2316389"/>
            </a:xfrm>
            <a:prstGeom prst="rect">
              <a:avLst/>
            </a:prstGeom>
          </p:spPr>
        </p:pic>
        <p:pic>
          <p:nvPicPr>
            <p:cNvPr id="30" name="Picture 29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C1774515-0CF2-D455-A1D8-E54F1CB541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4980000">
              <a:off x="9110739" y="6316738"/>
              <a:ext cx="2657475" cy="1838325"/>
            </a:xfrm>
            <a:prstGeom prst="rect">
              <a:avLst/>
            </a:prstGeom>
          </p:spPr>
        </p:pic>
        <p:pic>
          <p:nvPicPr>
            <p:cNvPr id="32" name="Picture 31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809C8A55-183E-1A16-2D9A-A60288BFA8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9900000">
              <a:off x="2199821" y="4957535"/>
              <a:ext cx="1095375" cy="1590675"/>
            </a:xfrm>
            <a:prstGeom prst="rect">
              <a:avLst/>
            </a:prstGeom>
          </p:spPr>
        </p:pic>
        <p:pic>
          <p:nvPicPr>
            <p:cNvPr id="33" name="Picture 32" descr="A close-up of a snake&#10;&#10;Description automatically generated">
              <a:extLst>
                <a:ext uri="{FF2B5EF4-FFF2-40B4-BE49-F238E27FC236}">
                  <a16:creationId xmlns:a16="http://schemas.microsoft.com/office/drawing/2014/main" id="{0F68E20E-A47B-E7F7-E5A1-0414E7844D1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3660000">
              <a:off x="1447649" y="1798411"/>
              <a:ext cx="1333500" cy="3143250"/>
            </a:xfrm>
            <a:prstGeom prst="rect">
              <a:avLst/>
            </a:prstGeom>
          </p:spPr>
        </p:pic>
        <p:pic>
          <p:nvPicPr>
            <p:cNvPr id="34" name="Picture 33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DFA477C7-BCF3-2B87-798B-B7A163263D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7020000">
              <a:off x="4408714" y="4481286"/>
              <a:ext cx="2265740" cy="2035628"/>
            </a:xfrm>
            <a:prstGeom prst="rect">
              <a:avLst/>
            </a:prstGeom>
          </p:spPr>
        </p:pic>
        <p:pic>
          <p:nvPicPr>
            <p:cNvPr id="35" name="Picture 34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486B37E9-0C7D-8D01-6BBE-57DB5CA935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82446" y="-891268"/>
              <a:ext cx="1733550" cy="1600200"/>
            </a:xfrm>
            <a:prstGeom prst="rect">
              <a:avLst/>
            </a:prstGeom>
          </p:spPr>
        </p:pic>
        <p:pic>
          <p:nvPicPr>
            <p:cNvPr id="36" name="Picture 35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4B61F706-A1A6-E200-5D97-BAA5141E8D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09131" y="291798"/>
              <a:ext cx="1695450" cy="2447925"/>
            </a:xfrm>
            <a:prstGeom prst="rect">
              <a:avLst/>
            </a:prstGeom>
          </p:spPr>
        </p:pic>
        <p:pic>
          <p:nvPicPr>
            <p:cNvPr id="37" name="Picture 36" descr="A close-up of a snake&#10;&#10;Description automatically generated">
              <a:extLst>
                <a:ext uri="{FF2B5EF4-FFF2-40B4-BE49-F238E27FC236}">
                  <a16:creationId xmlns:a16="http://schemas.microsoft.com/office/drawing/2014/main" id="{05495592-35A5-7F1F-7DFC-ECD6BC6E7E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7911" y="5139720"/>
              <a:ext cx="1333500" cy="3143250"/>
            </a:xfrm>
            <a:prstGeom prst="rect">
              <a:avLst/>
            </a:prstGeom>
          </p:spPr>
        </p:pic>
        <p:pic>
          <p:nvPicPr>
            <p:cNvPr id="38" name="Picture 37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64F6B891-8222-F9E0-76B2-0F6AD0FB89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06976" y="2899833"/>
              <a:ext cx="1733550" cy="1600200"/>
            </a:xfrm>
            <a:prstGeom prst="rect">
              <a:avLst/>
            </a:prstGeom>
          </p:spPr>
        </p:pic>
        <p:pic>
          <p:nvPicPr>
            <p:cNvPr id="39" name="Picture 38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A67E9608-B922-8BE8-B9DA-274EE4AD20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6180000">
              <a:off x="9670899" y="-65767"/>
              <a:ext cx="2657475" cy="1838325"/>
            </a:xfrm>
            <a:prstGeom prst="rect">
              <a:avLst/>
            </a:prstGeom>
          </p:spPr>
        </p:pic>
        <p:pic>
          <p:nvPicPr>
            <p:cNvPr id="40" name="Picture 39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339A5EFD-F17D-5224-B68F-E92A23C9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8280000">
              <a:off x="8398631" y="911679"/>
              <a:ext cx="1733550" cy="1600200"/>
            </a:xfrm>
            <a:prstGeom prst="rect">
              <a:avLst/>
            </a:prstGeom>
          </p:spPr>
        </p:pic>
        <p:pic>
          <p:nvPicPr>
            <p:cNvPr id="41" name="Picture 40" descr="A close-up of a snake&#10;&#10;Description automatically generated">
              <a:extLst>
                <a:ext uri="{FF2B5EF4-FFF2-40B4-BE49-F238E27FC236}">
                  <a16:creationId xmlns:a16="http://schemas.microsoft.com/office/drawing/2014/main" id="{F973FDFD-9445-3BBF-3426-E1146623B1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98935" y="1078744"/>
              <a:ext cx="866775" cy="2028825"/>
            </a:xfrm>
            <a:prstGeom prst="rect">
              <a:avLst/>
            </a:prstGeom>
          </p:spPr>
        </p:pic>
        <p:pic>
          <p:nvPicPr>
            <p:cNvPr id="42" name="Picture 41" descr="A close-up of a snake&#10;&#10;Description automatically generated">
              <a:extLst>
                <a:ext uri="{FF2B5EF4-FFF2-40B4-BE49-F238E27FC236}">
                  <a16:creationId xmlns:a16="http://schemas.microsoft.com/office/drawing/2014/main" id="{3B317504-0AD6-9C16-DA10-61EEA299A88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8760000">
              <a:off x="5430762" y="-1124857"/>
              <a:ext cx="1333500" cy="3143250"/>
            </a:xfrm>
            <a:prstGeom prst="rect">
              <a:avLst/>
            </a:prstGeom>
          </p:spPr>
        </p:pic>
        <p:pic>
          <p:nvPicPr>
            <p:cNvPr id="43" name="Picture 42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B5495A2F-4F3C-2B03-F6EC-81B2841AC2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3120000">
              <a:off x="10508494" y="2912685"/>
              <a:ext cx="1428750" cy="2066925"/>
            </a:xfrm>
            <a:prstGeom prst="rect">
              <a:avLst/>
            </a:prstGeom>
          </p:spPr>
        </p:pic>
        <p:pic>
          <p:nvPicPr>
            <p:cNvPr id="44" name="Picture 43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B0D10FB8-9080-CAF2-F974-BC7A88A531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75084" y="-1165679"/>
              <a:ext cx="1733550" cy="1600200"/>
            </a:xfrm>
            <a:prstGeom prst="rect">
              <a:avLst/>
            </a:prstGeom>
          </p:spPr>
        </p:pic>
        <p:pic>
          <p:nvPicPr>
            <p:cNvPr id="45" name="Picture 44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CCD7CA00-F8BE-1D03-ECD7-A43CA28B5E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86815" y="6210149"/>
              <a:ext cx="1733550" cy="1600200"/>
            </a:xfrm>
            <a:prstGeom prst="rect">
              <a:avLst/>
            </a:prstGeom>
          </p:spPr>
        </p:pic>
        <p:pic>
          <p:nvPicPr>
            <p:cNvPr id="46" name="Picture 45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4036A3BE-E5E1-B16D-A820-7A5A556696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79595" y="-2452310"/>
              <a:ext cx="1695450" cy="2447925"/>
            </a:xfrm>
            <a:prstGeom prst="rect">
              <a:avLst/>
            </a:prstGeom>
          </p:spPr>
        </p:pic>
        <p:pic>
          <p:nvPicPr>
            <p:cNvPr id="47" name="Picture 46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DE19EB18-664A-B7EF-9355-DB154A3977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10124471" y="4996089"/>
              <a:ext cx="1733550" cy="1600200"/>
            </a:xfrm>
            <a:prstGeom prst="rect">
              <a:avLst/>
            </a:prstGeom>
          </p:spPr>
        </p:pic>
        <p:pic>
          <p:nvPicPr>
            <p:cNvPr id="48" name="Picture 47" descr="A close-up of a snake&#10;&#10;Description automatically generated">
              <a:extLst>
                <a:ext uri="{FF2B5EF4-FFF2-40B4-BE49-F238E27FC236}">
                  <a16:creationId xmlns:a16="http://schemas.microsoft.com/office/drawing/2014/main" id="{91B20D94-A05A-1D8B-61BB-67729FB4B12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80488" y="3070679"/>
              <a:ext cx="1333500" cy="3143250"/>
            </a:xfrm>
            <a:prstGeom prst="rect">
              <a:avLst/>
            </a:prstGeom>
          </p:spPr>
        </p:pic>
        <p:pic>
          <p:nvPicPr>
            <p:cNvPr id="49" name="Picture 48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F1169054-26D2-B9F1-BF81-BCE6C6F99F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84887" y="2802315"/>
              <a:ext cx="1695450" cy="2447925"/>
            </a:xfrm>
            <a:prstGeom prst="rect">
              <a:avLst/>
            </a:prstGeom>
          </p:spPr>
        </p:pic>
        <p:pic>
          <p:nvPicPr>
            <p:cNvPr id="50" name="Picture 49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A214C3A0-841D-BD86-7D80-7381DE2689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4260000">
              <a:off x="1839232" y="3617231"/>
              <a:ext cx="1733550" cy="1600200"/>
            </a:xfrm>
            <a:prstGeom prst="rect">
              <a:avLst/>
            </a:prstGeom>
          </p:spPr>
        </p:pic>
        <p:pic>
          <p:nvPicPr>
            <p:cNvPr id="51" name="Picture 50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981FEE02-4E4D-0A2C-617B-5EB26530ED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4260000">
              <a:off x="6969510" y="7520271"/>
              <a:ext cx="2507645" cy="2289628"/>
            </a:xfrm>
            <a:prstGeom prst="rect">
              <a:avLst/>
            </a:prstGeom>
          </p:spPr>
        </p:pic>
        <p:pic>
          <p:nvPicPr>
            <p:cNvPr id="52" name="Picture 51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298EC7AA-0846-D8E1-5198-31ED1F1609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1160000">
              <a:off x="10092720" y="9064625"/>
              <a:ext cx="1579184" cy="2316389"/>
            </a:xfrm>
            <a:prstGeom prst="rect">
              <a:avLst/>
            </a:prstGeom>
          </p:spPr>
        </p:pic>
        <p:pic>
          <p:nvPicPr>
            <p:cNvPr id="53" name="Picture 52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A8D28A40-EE1C-6567-8E9E-434F95D260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1700000">
              <a:off x="370205" y="8193064"/>
              <a:ext cx="2609095" cy="1584325"/>
            </a:xfrm>
            <a:prstGeom prst="rect">
              <a:avLst/>
            </a:prstGeom>
          </p:spPr>
        </p:pic>
        <p:pic>
          <p:nvPicPr>
            <p:cNvPr id="54" name="Picture 53" descr="A close-up of a snake&#10;&#10;Description automatically generated">
              <a:extLst>
                <a:ext uri="{FF2B5EF4-FFF2-40B4-BE49-F238E27FC236}">
                  <a16:creationId xmlns:a16="http://schemas.microsoft.com/office/drawing/2014/main" id="{73C40F37-CBEB-E1FD-5F15-1F91338A0D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0440000">
              <a:off x="3044220" y="8511267"/>
              <a:ext cx="1333500" cy="3143250"/>
            </a:xfrm>
            <a:prstGeom prst="rect">
              <a:avLst/>
            </a:prstGeom>
          </p:spPr>
        </p:pic>
        <p:pic>
          <p:nvPicPr>
            <p:cNvPr id="55" name="Picture 54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43593544-721D-AB54-BA86-B56C67DE91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18226" y="9284607"/>
              <a:ext cx="1733550" cy="1600200"/>
            </a:xfrm>
            <a:prstGeom prst="rect">
              <a:avLst/>
            </a:prstGeom>
          </p:spPr>
        </p:pic>
        <p:pic>
          <p:nvPicPr>
            <p:cNvPr id="56" name="Picture 55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98CD34C7-7FDB-1279-9F7A-49321D4FC9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420000">
              <a:off x="6780892" y="9659559"/>
              <a:ext cx="1695450" cy="2447925"/>
            </a:xfrm>
            <a:prstGeom prst="rect">
              <a:avLst/>
            </a:prstGeom>
          </p:spPr>
        </p:pic>
        <p:pic>
          <p:nvPicPr>
            <p:cNvPr id="31" name="Picture 30" descr="A close-up of a snake&#10;&#10;Description automatically generated">
              <a:extLst>
                <a:ext uri="{FF2B5EF4-FFF2-40B4-BE49-F238E27FC236}">
                  <a16:creationId xmlns:a16="http://schemas.microsoft.com/office/drawing/2014/main" id="{00210C6D-7F63-DB99-F91C-E0E4F0E3A9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75518" y="-1378101"/>
              <a:ext cx="866775" cy="2028825"/>
            </a:xfrm>
            <a:prstGeom prst="rect">
              <a:avLst/>
            </a:prstGeom>
          </p:spPr>
        </p:pic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D6AE48FC-459D-4E89-5B2A-61A3DAE7941E}"/>
              </a:ext>
            </a:extLst>
          </p:cNvPr>
          <p:cNvGrpSpPr/>
          <p:nvPr/>
        </p:nvGrpSpPr>
        <p:grpSpPr>
          <a:xfrm>
            <a:off x="-655545" y="-16660674"/>
            <a:ext cx="13510371" cy="18377647"/>
            <a:chOff x="-1171015" y="288551"/>
            <a:chExt cx="13510371" cy="18377647"/>
          </a:xfrm>
        </p:grpSpPr>
        <p:pic>
          <p:nvPicPr>
            <p:cNvPr id="59" name="Picture 58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0A2AD070-A969-8B9B-4187-5BA805739F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5000"/>
            </a:blip>
            <a:stretch>
              <a:fillRect/>
            </a:stretch>
          </p:blipFill>
          <p:spPr>
            <a:xfrm>
              <a:off x="1193426" y="487456"/>
              <a:ext cx="2928657" cy="3724275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60" name="Picture 59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057FCCC1-F994-4B72-579E-CDE69BF188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55000"/>
            </a:blip>
            <a:stretch>
              <a:fillRect/>
            </a:stretch>
          </p:blipFill>
          <p:spPr>
            <a:xfrm>
              <a:off x="4406713" y="820831"/>
              <a:ext cx="3742204" cy="3048000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61" name="Picture 60" descr="A close-up of a snake&#10;&#10;Description automatically generated">
              <a:extLst>
                <a:ext uri="{FF2B5EF4-FFF2-40B4-BE49-F238E27FC236}">
                  <a16:creationId xmlns:a16="http://schemas.microsoft.com/office/drawing/2014/main" id="{C084756C-3925-CB2A-1D56-1BA992FDF5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55000"/>
            </a:blip>
            <a:stretch>
              <a:fillRect/>
            </a:stretch>
          </p:blipFill>
          <p:spPr>
            <a:xfrm rot="16020000">
              <a:off x="1277471" y="8561295"/>
              <a:ext cx="2269191" cy="4714875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62" name="Picture 61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E28E1E0B-C8A1-95CB-A3F1-045BAC675B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5000"/>
            </a:blip>
            <a:stretch>
              <a:fillRect/>
            </a:stretch>
          </p:blipFill>
          <p:spPr>
            <a:xfrm rot="9660000">
              <a:off x="7337051" y="8143875"/>
              <a:ext cx="5002305" cy="3048000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63" name="Picture 62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0D3556FD-5599-562A-629F-9D894BA8E8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5000"/>
            </a:blip>
            <a:stretch>
              <a:fillRect/>
            </a:stretch>
          </p:blipFill>
          <p:spPr>
            <a:xfrm>
              <a:off x="857250" y="5126691"/>
              <a:ext cx="5002305" cy="3048000"/>
            </a:xfrm>
            <a:prstGeom prst="rect">
              <a:avLst/>
            </a:prstGeom>
            <a:effectLst>
              <a:outerShdw blurRad="165100" dist="38100" dir="2700000">
                <a:srgbClr val="000000"/>
              </a:outerShdw>
            </a:effectLst>
          </p:spPr>
        </p:pic>
        <p:pic>
          <p:nvPicPr>
            <p:cNvPr id="64" name="Picture 63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A0A38F4C-21B9-8E56-4DB0-95AA7A81BD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4000"/>
            </a:blip>
            <a:stretch>
              <a:fillRect/>
            </a:stretch>
          </p:blipFill>
          <p:spPr>
            <a:xfrm>
              <a:off x="4406713" y="7129743"/>
              <a:ext cx="2928657" cy="3724275"/>
            </a:xfrm>
            <a:prstGeom prst="rect">
              <a:avLst/>
            </a:prstGeom>
            <a:effectLst>
              <a:outerShdw blurRad="190500" dist="38100" dir="2700000">
                <a:srgbClr val="000000"/>
              </a:outerShdw>
            </a:effectLst>
          </p:spPr>
        </p:pic>
        <p:pic>
          <p:nvPicPr>
            <p:cNvPr id="65" name="Picture 64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089E6C77-C8AB-375E-0173-54C1859597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55000"/>
            </a:blip>
            <a:stretch>
              <a:fillRect/>
            </a:stretch>
          </p:blipFill>
          <p:spPr>
            <a:xfrm>
              <a:off x="7765677" y="3866031"/>
              <a:ext cx="4347321" cy="3541058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66" name="Picture 65" descr="A close-up of a snake&#10;&#10;Description automatically generated">
              <a:extLst>
                <a:ext uri="{FF2B5EF4-FFF2-40B4-BE49-F238E27FC236}">
                  <a16:creationId xmlns:a16="http://schemas.microsoft.com/office/drawing/2014/main" id="{08BF9120-9D1F-F5C7-435B-993FD65D6C7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55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69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762875" y="288551"/>
              <a:ext cx="2269191" cy="4714875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67" name="Picture 66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F185F5EC-E113-7FF9-BB71-2E80A3B10D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4000"/>
            </a:blip>
            <a:stretch>
              <a:fillRect/>
            </a:stretch>
          </p:blipFill>
          <p:spPr>
            <a:xfrm rot="8460000">
              <a:off x="9348506" y="12284448"/>
              <a:ext cx="2928657" cy="3724275"/>
            </a:xfrm>
            <a:prstGeom prst="rect">
              <a:avLst/>
            </a:prstGeom>
            <a:effectLst>
              <a:outerShdw blurRad="190500" dist="38100" dir="2700000">
                <a:srgbClr val="000000"/>
              </a:outerShdw>
            </a:effectLst>
          </p:spPr>
        </p:pic>
        <p:pic>
          <p:nvPicPr>
            <p:cNvPr id="68" name="Picture 67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DD54F3EB-9AF8-076B-501C-E239EB5FDF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55000"/>
            </a:blip>
            <a:stretch>
              <a:fillRect/>
            </a:stretch>
          </p:blipFill>
          <p:spPr>
            <a:xfrm>
              <a:off x="3048000" y="12483354"/>
              <a:ext cx="4347321" cy="3541058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69" name="Picture 68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F2D9C78A-268F-9878-3BCA-53D330B084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5000"/>
            </a:blip>
            <a:stretch>
              <a:fillRect/>
            </a:stretch>
          </p:blipFill>
          <p:spPr>
            <a:xfrm rot="11280000">
              <a:off x="-1171015" y="12623426"/>
              <a:ext cx="5002305" cy="3048000"/>
            </a:xfrm>
            <a:prstGeom prst="rect">
              <a:avLst/>
            </a:prstGeom>
            <a:effectLst>
              <a:outerShdw blurRad="165100" dist="38100" dir="2700000">
                <a:srgbClr val="000000"/>
              </a:outerShdw>
            </a:effectLst>
          </p:spPr>
        </p:pic>
        <p:pic>
          <p:nvPicPr>
            <p:cNvPr id="70" name="Picture 69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4D979837-67D4-D268-A863-B3AF37BCA07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5000"/>
            </a:blip>
            <a:stretch>
              <a:fillRect/>
            </a:stretch>
          </p:blipFill>
          <p:spPr>
            <a:xfrm rot="9660000">
              <a:off x="4165786" y="15618198"/>
              <a:ext cx="5002305" cy="3048000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72D70A4-4BB3-AC67-8361-DC21FC32D0DC}"/>
              </a:ext>
            </a:extLst>
          </p:cNvPr>
          <p:cNvGrpSpPr/>
          <p:nvPr/>
        </p:nvGrpSpPr>
        <p:grpSpPr>
          <a:xfrm>
            <a:off x="-3340018" y="-1039412"/>
            <a:ext cx="12778694" cy="14559794"/>
            <a:chOff x="-522363" y="-2452310"/>
            <a:chExt cx="12778694" cy="14559794"/>
          </a:xfrm>
        </p:grpSpPr>
        <p:pic>
          <p:nvPicPr>
            <p:cNvPr id="8" name="Picture 7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33F58AAC-C4FB-4849-23A8-091291234A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522363" y="118685"/>
              <a:ext cx="1733550" cy="1600200"/>
            </a:xfrm>
            <a:prstGeom prst="rect">
              <a:avLst/>
            </a:prstGeom>
          </p:spPr>
        </p:pic>
        <p:pic>
          <p:nvPicPr>
            <p:cNvPr id="9" name="Picture 8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BB5D31E6-61C2-249C-B964-59989BF70A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3380000">
              <a:off x="817940" y="721179"/>
              <a:ext cx="1695450" cy="2447925"/>
            </a:xfrm>
            <a:prstGeom prst="rect">
              <a:avLst/>
            </a:prstGeom>
          </p:spPr>
        </p:pic>
        <p:pic>
          <p:nvPicPr>
            <p:cNvPr id="10" name="Picture 9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142F0D2A-93F7-0DE7-FCB5-9FC177BEFC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6780000">
              <a:off x="3633863" y="6234340"/>
              <a:ext cx="1579184" cy="2316389"/>
            </a:xfrm>
            <a:prstGeom prst="rect">
              <a:avLst/>
            </a:prstGeom>
          </p:spPr>
        </p:pic>
        <p:pic>
          <p:nvPicPr>
            <p:cNvPr id="11" name="Picture 10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BC37F6AF-0126-7CFB-DA6D-11A84D492E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4980000">
              <a:off x="9110739" y="6316738"/>
              <a:ext cx="2657475" cy="1838325"/>
            </a:xfrm>
            <a:prstGeom prst="rect">
              <a:avLst/>
            </a:prstGeom>
          </p:spPr>
        </p:pic>
        <p:pic>
          <p:nvPicPr>
            <p:cNvPr id="12" name="Picture 11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408CBBD3-63DF-CE91-98B4-19EEC86F95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9900000">
              <a:off x="2199821" y="4957535"/>
              <a:ext cx="1095375" cy="1590675"/>
            </a:xfrm>
            <a:prstGeom prst="rect">
              <a:avLst/>
            </a:prstGeom>
          </p:spPr>
        </p:pic>
        <p:pic>
          <p:nvPicPr>
            <p:cNvPr id="13" name="Picture 12" descr="A close-up of a snake&#10;&#10;Description automatically generated">
              <a:extLst>
                <a:ext uri="{FF2B5EF4-FFF2-40B4-BE49-F238E27FC236}">
                  <a16:creationId xmlns:a16="http://schemas.microsoft.com/office/drawing/2014/main" id="{C0EF7E63-ADCF-F343-B264-56A7904EDE1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3660000">
              <a:off x="1447649" y="1798411"/>
              <a:ext cx="1333500" cy="3143250"/>
            </a:xfrm>
            <a:prstGeom prst="rect">
              <a:avLst/>
            </a:prstGeom>
          </p:spPr>
        </p:pic>
        <p:pic>
          <p:nvPicPr>
            <p:cNvPr id="14" name="Picture 13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6394270F-A152-86B8-439B-13D00D9610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7020000">
              <a:off x="4408714" y="4481286"/>
              <a:ext cx="2265740" cy="2035628"/>
            </a:xfrm>
            <a:prstGeom prst="rect">
              <a:avLst/>
            </a:prstGeom>
          </p:spPr>
        </p:pic>
        <p:pic>
          <p:nvPicPr>
            <p:cNvPr id="15" name="Picture 14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D2E1AD01-64FC-2B87-5747-86CD7FE7C4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82446" y="-891268"/>
              <a:ext cx="1733550" cy="1600200"/>
            </a:xfrm>
            <a:prstGeom prst="rect">
              <a:avLst/>
            </a:prstGeom>
          </p:spPr>
        </p:pic>
        <p:pic>
          <p:nvPicPr>
            <p:cNvPr id="16" name="Picture 15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B9FEDF03-B657-CEE7-D5BF-255C3C33FB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09131" y="291798"/>
              <a:ext cx="1695450" cy="2447925"/>
            </a:xfrm>
            <a:prstGeom prst="rect">
              <a:avLst/>
            </a:prstGeom>
          </p:spPr>
        </p:pic>
        <p:pic>
          <p:nvPicPr>
            <p:cNvPr id="17" name="Picture 16" descr="A close-up of a snake&#10;&#10;Description automatically generated">
              <a:extLst>
                <a:ext uri="{FF2B5EF4-FFF2-40B4-BE49-F238E27FC236}">
                  <a16:creationId xmlns:a16="http://schemas.microsoft.com/office/drawing/2014/main" id="{8509BEC3-D226-AC99-8CDB-57ADB235AD5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7911" y="5139720"/>
              <a:ext cx="1333500" cy="3143250"/>
            </a:xfrm>
            <a:prstGeom prst="rect">
              <a:avLst/>
            </a:prstGeom>
          </p:spPr>
        </p:pic>
        <p:pic>
          <p:nvPicPr>
            <p:cNvPr id="18" name="Picture 17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7EC431CC-BA3A-B6C8-42BD-8E15067745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06976" y="2899833"/>
              <a:ext cx="1733550" cy="1600200"/>
            </a:xfrm>
            <a:prstGeom prst="rect">
              <a:avLst/>
            </a:prstGeom>
          </p:spPr>
        </p:pic>
        <p:pic>
          <p:nvPicPr>
            <p:cNvPr id="19" name="Picture 18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B4CA41A0-8F23-0B74-2BA9-821EBE463A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6180000">
              <a:off x="9670899" y="-65767"/>
              <a:ext cx="2657475" cy="1838325"/>
            </a:xfrm>
            <a:prstGeom prst="rect">
              <a:avLst/>
            </a:prstGeom>
          </p:spPr>
        </p:pic>
        <p:pic>
          <p:nvPicPr>
            <p:cNvPr id="20" name="Picture 19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429C80C6-4253-6E7D-25DA-A2895A089D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8280000">
              <a:off x="8398631" y="911679"/>
              <a:ext cx="1733550" cy="1600200"/>
            </a:xfrm>
            <a:prstGeom prst="rect">
              <a:avLst/>
            </a:prstGeom>
          </p:spPr>
        </p:pic>
        <p:pic>
          <p:nvPicPr>
            <p:cNvPr id="21" name="Picture 20" descr="A close-up of a snake&#10;&#10;Description automatically generated">
              <a:extLst>
                <a:ext uri="{FF2B5EF4-FFF2-40B4-BE49-F238E27FC236}">
                  <a16:creationId xmlns:a16="http://schemas.microsoft.com/office/drawing/2014/main" id="{71AE6C26-DE77-A76B-E374-E83D7B0477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98935" y="1078744"/>
              <a:ext cx="866775" cy="2028825"/>
            </a:xfrm>
            <a:prstGeom prst="rect">
              <a:avLst/>
            </a:prstGeom>
          </p:spPr>
        </p:pic>
        <p:pic>
          <p:nvPicPr>
            <p:cNvPr id="22" name="Picture 21" descr="A close-up of a snake&#10;&#10;Description automatically generated">
              <a:extLst>
                <a:ext uri="{FF2B5EF4-FFF2-40B4-BE49-F238E27FC236}">
                  <a16:creationId xmlns:a16="http://schemas.microsoft.com/office/drawing/2014/main" id="{769E1B26-4636-BE4F-8CE2-630558B3693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8760000">
              <a:off x="5430762" y="-1124857"/>
              <a:ext cx="1333500" cy="3143250"/>
            </a:xfrm>
            <a:prstGeom prst="rect">
              <a:avLst/>
            </a:prstGeom>
          </p:spPr>
        </p:pic>
        <p:pic>
          <p:nvPicPr>
            <p:cNvPr id="23" name="Picture 22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1DBCDABC-E7A6-8800-93CC-BF16E56490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3120000">
              <a:off x="10508494" y="2912685"/>
              <a:ext cx="1428750" cy="2066925"/>
            </a:xfrm>
            <a:prstGeom prst="rect">
              <a:avLst/>
            </a:prstGeom>
          </p:spPr>
        </p:pic>
        <p:pic>
          <p:nvPicPr>
            <p:cNvPr id="24" name="Picture 23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2F78323C-13A7-D769-6297-0694D3C128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75084" y="-1165679"/>
              <a:ext cx="1733550" cy="1600200"/>
            </a:xfrm>
            <a:prstGeom prst="rect">
              <a:avLst/>
            </a:prstGeom>
          </p:spPr>
        </p:pic>
        <p:pic>
          <p:nvPicPr>
            <p:cNvPr id="25" name="Picture 24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08A95714-38B5-975E-801A-573B3BA56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86815" y="6210149"/>
              <a:ext cx="1733550" cy="1600200"/>
            </a:xfrm>
            <a:prstGeom prst="rect">
              <a:avLst/>
            </a:prstGeom>
          </p:spPr>
        </p:pic>
        <p:pic>
          <p:nvPicPr>
            <p:cNvPr id="26" name="Picture 25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C640B59B-E935-0C40-139A-0600F3A748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79595" y="-2452310"/>
              <a:ext cx="1695450" cy="2447925"/>
            </a:xfrm>
            <a:prstGeom prst="rect">
              <a:avLst/>
            </a:prstGeom>
          </p:spPr>
        </p:pic>
        <p:pic>
          <p:nvPicPr>
            <p:cNvPr id="58" name="Picture 57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002DA28B-1384-9E26-3243-77F97953D1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10124471" y="4996089"/>
              <a:ext cx="1733550" cy="1600200"/>
            </a:xfrm>
            <a:prstGeom prst="rect">
              <a:avLst/>
            </a:prstGeom>
          </p:spPr>
        </p:pic>
        <p:pic>
          <p:nvPicPr>
            <p:cNvPr id="72" name="Picture 71" descr="A close-up of a snake&#10;&#10;Description automatically generated">
              <a:extLst>
                <a:ext uri="{FF2B5EF4-FFF2-40B4-BE49-F238E27FC236}">
                  <a16:creationId xmlns:a16="http://schemas.microsoft.com/office/drawing/2014/main" id="{2916AB4E-7ECE-C2C8-348F-808EBC32D57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80488" y="3070679"/>
              <a:ext cx="1333500" cy="3143250"/>
            </a:xfrm>
            <a:prstGeom prst="rect">
              <a:avLst/>
            </a:prstGeom>
          </p:spPr>
        </p:pic>
        <p:pic>
          <p:nvPicPr>
            <p:cNvPr id="73" name="Picture 72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B2FBFE63-18B8-5E30-1631-A90C274011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84887" y="2802315"/>
              <a:ext cx="1695450" cy="2447925"/>
            </a:xfrm>
            <a:prstGeom prst="rect">
              <a:avLst/>
            </a:prstGeom>
          </p:spPr>
        </p:pic>
        <p:pic>
          <p:nvPicPr>
            <p:cNvPr id="74" name="Picture 73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447F3464-6B3D-CAC2-347E-C9A4D31923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4260000">
              <a:off x="1839232" y="3617231"/>
              <a:ext cx="1733550" cy="1600200"/>
            </a:xfrm>
            <a:prstGeom prst="rect">
              <a:avLst/>
            </a:prstGeom>
          </p:spPr>
        </p:pic>
        <p:pic>
          <p:nvPicPr>
            <p:cNvPr id="75" name="Picture 74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BCBD54A9-777D-06CE-38A1-5DC592DCB1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4260000">
              <a:off x="6969510" y="7520271"/>
              <a:ext cx="2507645" cy="2289628"/>
            </a:xfrm>
            <a:prstGeom prst="rect">
              <a:avLst/>
            </a:prstGeom>
          </p:spPr>
        </p:pic>
        <p:pic>
          <p:nvPicPr>
            <p:cNvPr id="76" name="Picture 75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5DC619E6-DE78-E941-843C-FF9D35D2C0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1160000">
              <a:off x="10092720" y="9064625"/>
              <a:ext cx="1579184" cy="2316389"/>
            </a:xfrm>
            <a:prstGeom prst="rect">
              <a:avLst/>
            </a:prstGeom>
          </p:spPr>
        </p:pic>
        <p:pic>
          <p:nvPicPr>
            <p:cNvPr id="77" name="Picture 76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7E3883F2-E665-CE45-E94B-0995183FD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1700000">
              <a:off x="370205" y="8193064"/>
              <a:ext cx="2609095" cy="1584325"/>
            </a:xfrm>
            <a:prstGeom prst="rect">
              <a:avLst/>
            </a:prstGeom>
          </p:spPr>
        </p:pic>
        <p:pic>
          <p:nvPicPr>
            <p:cNvPr id="78" name="Picture 77" descr="A close-up of a snake&#10;&#10;Description automatically generated">
              <a:extLst>
                <a:ext uri="{FF2B5EF4-FFF2-40B4-BE49-F238E27FC236}">
                  <a16:creationId xmlns:a16="http://schemas.microsoft.com/office/drawing/2014/main" id="{EFBD3562-6BC5-CF78-75EE-FA63CBBBF8A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0440000">
              <a:off x="3044220" y="8511267"/>
              <a:ext cx="1333500" cy="3143250"/>
            </a:xfrm>
            <a:prstGeom prst="rect">
              <a:avLst/>
            </a:prstGeom>
          </p:spPr>
        </p:pic>
        <p:pic>
          <p:nvPicPr>
            <p:cNvPr id="79" name="Picture 78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A05C9393-47BF-F2BE-B4C6-99CAD94143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18226" y="9284607"/>
              <a:ext cx="1733550" cy="1600200"/>
            </a:xfrm>
            <a:prstGeom prst="rect">
              <a:avLst/>
            </a:prstGeom>
          </p:spPr>
        </p:pic>
        <p:pic>
          <p:nvPicPr>
            <p:cNvPr id="80" name="Picture 79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2CCC9BE5-67F9-9E1F-0109-C12C5C8CE8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420000">
              <a:off x="6780892" y="9659559"/>
              <a:ext cx="1695450" cy="2447925"/>
            </a:xfrm>
            <a:prstGeom prst="rect">
              <a:avLst/>
            </a:prstGeom>
          </p:spPr>
        </p:pic>
        <p:pic>
          <p:nvPicPr>
            <p:cNvPr id="81" name="Picture 80" descr="A close-up of a snake&#10;&#10;Description automatically generated">
              <a:extLst>
                <a:ext uri="{FF2B5EF4-FFF2-40B4-BE49-F238E27FC236}">
                  <a16:creationId xmlns:a16="http://schemas.microsoft.com/office/drawing/2014/main" id="{DEE9F574-C399-5C11-CA0E-B89B3F66265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75518" y="-1378101"/>
              <a:ext cx="866775" cy="2028825"/>
            </a:xfrm>
            <a:prstGeom prst="rect">
              <a:avLst/>
            </a:prstGeom>
          </p:spPr>
        </p:pic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E97730C6-A7E5-908B-7E3F-6C50CA7B909F}"/>
              </a:ext>
            </a:extLst>
          </p:cNvPr>
          <p:cNvGrpSpPr/>
          <p:nvPr/>
        </p:nvGrpSpPr>
        <p:grpSpPr>
          <a:xfrm>
            <a:off x="8563167" y="-2157252"/>
            <a:ext cx="12778694" cy="14559794"/>
            <a:chOff x="-522363" y="-2452310"/>
            <a:chExt cx="12778694" cy="14559794"/>
          </a:xfrm>
        </p:grpSpPr>
        <p:pic>
          <p:nvPicPr>
            <p:cNvPr id="83" name="Picture 82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88812C59-B811-1EBB-35E4-DD10489799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522363" y="118685"/>
              <a:ext cx="1733550" cy="1600200"/>
            </a:xfrm>
            <a:prstGeom prst="rect">
              <a:avLst/>
            </a:prstGeom>
          </p:spPr>
        </p:pic>
        <p:pic>
          <p:nvPicPr>
            <p:cNvPr id="84" name="Picture 83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8EFBB588-7FF5-99E7-B7B1-556632861D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3380000">
              <a:off x="817940" y="721179"/>
              <a:ext cx="1695450" cy="2447925"/>
            </a:xfrm>
            <a:prstGeom prst="rect">
              <a:avLst/>
            </a:prstGeom>
          </p:spPr>
        </p:pic>
        <p:pic>
          <p:nvPicPr>
            <p:cNvPr id="85" name="Picture 84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814F6F63-5CEC-0F23-67F2-A10F058CB8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6780000">
              <a:off x="3633863" y="6234340"/>
              <a:ext cx="1579184" cy="2316389"/>
            </a:xfrm>
            <a:prstGeom prst="rect">
              <a:avLst/>
            </a:prstGeom>
          </p:spPr>
        </p:pic>
        <p:pic>
          <p:nvPicPr>
            <p:cNvPr id="86" name="Picture 85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C0386A70-868E-2DED-B0DF-AF4C76E399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4980000">
              <a:off x="9110739" y="6316738"/>
              <a:ext cx="2657475" cy="1838325"/>
            </a:xfrm>
            <a:prstGeom prst="rect">
              <a:avLst/>
            </a:prstGeom>
          </p:spPr>
        </p:pic>
        <p:pic>
          <p:nvPicPr>
            <p:cNvPr id="87" name="Picture 86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EB704027-3DB4-7E0B-1BDB-C70D0BB915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9900000">
              <a:off x="2199821" y="4957535"/>
              <a:ext cx="1095375" cy="1590675"/>
            </a:xfrm>
            <a:prstGeom prst="rect">
              <a:avLst/>
            </a:prstGeom>
          </p:spPr>
        </p:pic>
        <p:pic>
          <p:nvPicPr>
            <p:cNvPr id="88" name="Picture 87" descr="A close-up of a snake&#10;&#10;Description automatically generated">
              <a:extLst>
                <a:ext uri="{FF2B5EF4-FFF2-40B4-BE49-F238E27FC236}">
                  <a16:creationId xmlns:a16="http://schemas.microsoft.com/office/drawing/2014/main" id="{3B00D9E7-C676-7CC4-CE36-A9F08A5ACDF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3660000">
              <a:off x="1447649" y="1798411"/>
              <a:ext cx="1333500" cy="3143250"/>
            </a:xfrm>
            <a:prstGeom prst="rect">
              <a:avLst/>
            </a:prstGeom>
          </p:spPr>
        </p:pic>
        <p:pic>
          <p:nvPicPr>
            <p:cNvPr id="89" name="Picture 88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4DF54C2C-1368-073D-75B2-A2D99857F3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7020000">
              <a:off x="4408714" y="4481286"/>
              <a:ext cx="2265740" cy="2035628"/>
            </a:xfrm>
            <a:prstGeom prst="rect">
              <a:avLst/>
            </a:prstGeom>
          </p:spPr>
        </p:pic>
        <p:pic>
          <p:nvPicPr>
            <p:cNvPr id="90" name="Picture 89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0201961C-C341-5BA0-F3C2-20A7928860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82446" y="-891268"/>
              <a:ext cx="1733550" cy="1600200"/>
            </a:xfrm>
            <a:prstGeom prst="rect">
              <a:avLst/>
            </a:prstGeom>
          </p:spPr>
        </p:pic>
        <p:pic>
          <p:nvPicPr>
            <p:cNvPr id="91" name="Picture 90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9EF1268C-FE29-0ED1-EDA7-93BAD98F88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09131" y="291798"/>
              <a:ext cx="1695450" cy="2447925"/>
            </a:xfrm>
            <a:prstGeom prst="rect">
              <a:avLst/>
            </a:prstGeom>
          </p:spPr>
        </p:pic>
        <p:pic>
          <p:nvPicPr>
            <p:cNvPr id="92" name="Picture 91" descr="A close-up of a snake&#10;&#10;Description automatically generated">
              <a:extLst>
                <a:ext uri="{FF2B5EF4-FFF2-40B4-BE49-F238E27FC236}">
                  <a16:creationId xmlns:a16="http://schemas.microsoft.com/office/drawing/2014/main" id="{1D8314BB-D823-3C94-1387-74E424EEC7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7911" y="5139720"/>
              <a:ext cx="1333500" cy="3143250"/>
            </a:xfrm>
            <a:prstGeom prst="rect">
              <a:avLst/>
            </a:prstGeom>
          </p:spPr>
        </p:pic>
        <p:pic>
          <p:nvPicPr>
            <p:cNvPr id="93" name="Picture 92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45E170B0-39F3-2920-A57B-F025C48A43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06976" y="2899833"/>
              <a:ext cx="1733550" cy="1600200"/>
            </a:xfrm>
            <a:prstGeom prst="rect">
              <a:avLst/>
            </a:prstGeom>
          </p:spPr>
        </p:pic>
        <p:pic>
          <p:nvPicPr>
            <p:cNvPr id="94" name="Picture 93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DDD00E02-4A4B-9935-562B-32448CEA22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6180000">
              <a:off x="9670899" y="-65767"/>
              <a:ext cx="2657475" cy="1838325"/>
            </a:xfrm>
            <a:prstGeom prst="rect">
              <a:avLst/>
            </a:prstGeom>
          </p:spPr>
        </p:pic>
        <p:pic>
          <p:nvPicPr>
            <p:cNvPr id="95" name="Picture 94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EDFCB4C6-7266-9B0A-15F5-5DBEC15121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8280000">
              <a:off x="8398631" y="911679"/>
              <a:ext cx="1733550" cy="1600200"/>
            </a:xfrm>
            <a:prstGeom prst="rect">
              <a:avLst/>
            </a:prstGeom>
          </p:spPr>
        </p:pic>
        <p:pic>
          <p:nvPicPr>
            <p:cNvPr id="96" name="Picture 95" descr="A close-up of a snake&#10;&#10;Description automatically generated">
              <a:extLst>
                <a:ext uri="{FF2B5EF4-FFF2-40B4-BE49-F238E27FC236}">
                  <a16:creationId xmlns:a16="http://schemas.microsoft.com/office/drawing/2014/main" id="{FE66EC56-EBC4-185A-FF3D-ED7AB47AC7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98935" y="1078744"/>
              <a:ext cx="866775" cy="2028825"/>
            </a:xfrm>
            <a:prstGeom prst="rect">
              <a:avLst/>
            </a:prstGeom>
          </p:spPr>
        </p:pic>
        <p:pic>
          <p:nvPicPr>
            <p:cNvPr id="97" name="Picture 96" descr="A close-up of a snake&#10;&#10;Description automatically generated">
              <a:extLst>
                <a:ext uri="{FF2B5EF4-FFF2-40B4-BE49-F238E27FC236}">
                  <a16:creationId xmlns:a16="http://schemas.microsoft.com/office/drawing/2014/main" id="{3E8F4771-C78D-C29A-2CEA-7438356E2CF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8760000">
              <a:off x="5430762" y="-1124857"/>
              <a:ext cx="1333500" cy="3143250"/>
            </a:xfrm>
            <a:prstGeom prst="rect">
              <a:avLst/>
            </a:prstGeom>
          </p:spPr>
        </p:pic>
        <p:pic>
          <p:nvPicPr>
            <p:cNvPr id="98" name="Picture 97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A6C4C5BB-F1A7-F1BF-FD8B-58CE9108CF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3120000">
              <a:off x="10508494" y="2912685"/>
              <a:ext cx="1428750" cy="2066925"/>
            </a:xfrm>
            <a:prstGeom prst="rect">
              <a:avLst/>
            </a:prstGeom>
          </p:spPr>
        </p:pic>
        <p:pic>
          <p:nvPicPr>
            <p:cNvPr id="99" name="Picture 98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D5E8F9DA-B053-88A4-C000-ECFB78C361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75084" y="-1165679"/>
              <a:ext cx="1733550" cy="1600200"/>
            </a:xfrm>
            <a:prstGeom prst="rect">
              <a:avLst/>
            </a:prstGeom>
          </p:spPr>
        </p:pic>
        <p:pic>
          <p:nvPicPr>
            <p:cNvPr id="100" name="Picture 99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B1B540EF-58BF-4853-D95E-84057B5CA7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86815" y="6210149"/>
              <a:ext cx="1733550" cy="1600200"/>
            </a:xfrm>
            <a:prstGeom prst="rect">
              <a:avLst/>
            </a:prstGeom>
          </p:spPr>
        </p:pic>
        <p:pic>
          <p:nvPicPr>
            <p:cNvPr id="101" name="Picture 100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DC1176F6-0CEA-6795-FB3C-563B1FE49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79595" y="-2452310"/>
              <a:ext cx="1695450" cy="2447925"/>
            </a:xfrm>
            <a:prstGeom prst="rect">
              <a:avLst/>
            </a:prstGeom>
          </p:spPr>
        </p:pic>
        <p:pic>
          <p:nvPicPr>
            <p:cNvPr id="102" name="Picture 101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5CCA9DE9-7CFD-BFDB-7FD6-1876D738DD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10124471" y="4996089"/>
              <a:ext cx="1733550" cy="1600200"/>
            </a:xfrm>
            <a:prstGeom prst="rect">
              <a:avLst/>
            </a:prstGeom>
          </p:spPr>
        </p:pic>
        <p:pic>
          <p:nvPicPr>
            <p:cNvPr id="103" name="Picture 102" descr="A close-up of a snake&#10;&#10;Description automatically generated">
              <a:extLst>
                <a:ext uri="{FF2B5EF4-FFF2-40B4-BE49-F238E27FC236}">
                  <a16:creationId xmlns:a16="http://schemas.microsoft.com/office/drawing/2014/main" id="{A1F8F944-8D35-8600-23BE-C02BCA2FE10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80488" y="3070679"/>
              <a:ext cx="1333500" cy="3143250"/>
            </a:xfrm>
            <a:prstGeom prst="rect">
              <a:avLst/>
            </a:prstGeom>
          </p:spPr>
        </p:pic>
        <p:pic>
          <p:nvPicPr>
            <p:cNvPr id="104" name="Picture 103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4FA9223D-DC2E-99CE-E11C-23CC318EEC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84887" y="2802315"/>
              <a:ext cx="1695450" cy="2447925"/>
            </a:xfrm>
            <a:prstGeom prst="rect">
              <a:avLst/>
            </a:prstGeom>
          </p:spPr>
        </p:pic>
        <p:pic>
          <p:nvPicPr>
            <p:cNvPr id="105" name="Picture 104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9EED2D6F-57BD-57C2-3A90-862EA07D68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4260000">
              <a:off x="1839232" y="3617231"/>
              <a:ext cx="1733550" cy="1600200"/>
            </a:xfrm>
            <a:prstGeom prst="rect">
              <a:avLst/>
            </a:prstGeom>
          </p:spPr>
        </p:pic>
        <p:pic>
          <p:nvPicPr>
            <p:cNvPr id="106" name="Picture 105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C2A143EC-CF74-0D9F-89E8-7C669558CB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4260000">
              <a:off x="6969510" y="7520271"/>
              <a:ext cx="2507645" cy="2289628"/>
            </a:xfrm>
            <a:prstGeom prst="rect">
              <a:avLst/>
            </a:prstGeom>
          </p:spPr>
        </p:pic>
        <p:pic>
          <p:nvPicPr>
            <p:cNvPr id="107" name="Picture 106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9D209054-CBF3-7F60-06AD-280F8C9008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1160000">
              <a:off x="10092720" y="9064625"/>
              <a:ext cx="1579184" cy="2316389"/>
            </a:xfrm>
            <a:prstGeom prst="rect">
              <a:avLst/>
            </a:prstGeom>
          </p:spPr>
        </p:pic>
        <p:pic>
          <p:nvPicPr>
            <p:cNvPr id="108" name="Picture 107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DCD28C16-C782-5159-ADE6-2A31B53E1B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1700000">
              <a:off x="370205" y="8193064"/>
              <a:ext cx="2609095" cy="1584325"/>
            </a:xfrm>
            <a:prstGeom prst="rect">
              <a:avLst/>
            </a:prstGeom>
          </p:spPr>
        </p:pic>
        <p:pic>
          <p:nvPicPr>
            <p:cNvPr id="109" name="Picture 108" descr="A close-up of a snake&#10;&#10;Description automatically generated">
              <a:extLst>
                <a:ext uri="{FF2B5EF4-FFF2-40B4-BE49-F238E27FC236}">
                  <a16:creationId xmlns:a16="http://schemas.microsoft.com/office/drawing/2014/main" id="{F188D092-954F-F576-A7A9-6D61FD284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0440000">
              <a:off x="3044220" y="8511267"/>
              <a:ext cx="1333500" cy="3143250"/>
            </a:xfrm>
            <a:prstGeom prst="rect">
              <a:avLst/>
            </a:prstGeom>
          </p:spPr>
        </p:pic>
        <p:pic>
          <p:nvPicPr>
            <p:cNvPr id="110" name="Picture 109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26955A85-6B92-B006-D46D-2D376D5B53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18226" y="9284607"/>
              <a:ext cx="1733550" cy="1600200"/>
            </a:xfrm>
            <a:prstGeom prst="rect">
              <a:avLst/>
            </a:prstGeom>
          </p:spPr>
        </p:pic>
        <p:pic>
          <p:nvPicPr>
            <p:cNvPr id="111" name="Picture 110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225907BE-5C02-1717-ECA6-65DEB59D03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420000">
              <a:off x="6780892" y="9659559"/>
              <a:ext cx="1695450" cy="2447925"/>
            </a:xfrm>
            <a:prstGeom prst="rect">
              <a:avLst/>
            </a:prstGeom>
          </p:spPr>
        </p:pic>
        <p:pic>
          <p:nvPicPr>
            <p:cNvPr id="112" name="Picture 111" descr="A close-up of a snake&#10;&#10;Description automatically generated">
              <a:extLst>
                <a:ext uri="{FF2B5EF4-FFF2-40B4-BE49-F238E27FC236}">
                  <a16:creationId xmlns:a16="http://schemas.microsoft.com/office/drawing/2014/main" id="{E8DD2E0A-AB87-D6DD-2C9D-6FEBE8036B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75518" y="-1378101"/>
              <a:ext cx="866775" cy="2028825"/>
            </a:xfrm>
            <a:prstGeom prst="rect">
              <a:avLst/>
            </a:prstGeom>
          </p:spPr>
        </p:pic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6ED4F9BF-C83D-9B0D-CE41-9E27CE9A728E}"/>
              </a:ext>
            </a:extLst>
          </p:cNvPr>
          <p:cNvGrpSpPr/>
          <p:nvPr/>
        </p:nvGrpSpPr>
        <p:grpSpPr>
          <a:xfrm>
            <a:off x="-1134438" y="-922539"/>
            <a:ext cx="13510371" cy="18377647"/>
            <a:chOff x="-1171015" y="288551"/>
            <a:chExt cx="13510371" cy="18377647"/>
          </a:xfrm>
        </p:grpSpPr>
        <p:pic>
          <p:nvPicPr>
            <p:cNvPr id="114" name="Picture 113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0F3D3739-3042-56BC-BAF6-2882787EF9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5000"/>
            </a:blip>
            <a:stretch>
              <a:fillRect/>
            </a:stretch>
          </p:blipFill>
          <p:spPr>
            <a:xfrm>
              <a:off x="1193426" y="487456"/>
              <a:ext cx="2928657" cy="3724275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116" name="Picture 115" descr="A close-up of a snake&#10;&#10;Description automatically generated">
              <a:extLst>
                <a:ext uri="{FF2B5EF4-FFF2-40B4-BE49-F238E27FC236}">
                  <a16:creationId xmlns:a16="http://schemas.microsoft.com/office/drawing/2014/main" id="{20184165-0C19-D579-E70C-A89D94DB36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55000"/>
            </a:blip>
            <a:stretch>
              <a:fillRect/>
            </a:stretch>
          </p:blipFill>
          <p:spPr>
            <a:xfrm rot="16020000">
              <a:off x="1277471" y="8561295"/>
              <a:ext cx="2269191" cy="4714875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117" name="Picture 116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B19BA2C3-694D-61DF-26AC-0D474E3CED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5000"/>
            </a:blip>
            <a:stretch>
              <a:fillRect/>
            </a:stretch>
          </p:blipFill>
          <p:spPr>
            <a:xfrm rot="9660000">
              <a:off x="7337051" y="8143875"/>
              <a:ext cx="5002305" cy="3048000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118" name="Picture 117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03EC09E0-6B70-8FFC-3FA0-F107C98F1F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5000"/>
            </a:blip>
            <a:stretch>
              <a:fillRect/>
            </a:stretch>
          </p:blipFill>
          <p:spPr>
            <a:xfrm>
              <a:off x="857250" y="5126691"/>
              <a:ext cx="5002305" cy="3048000"/>
            </a:xfrm>
            <a:prstGeom prst="rect">
              <a:avLst/>
            </a:prstGeom>
            <a:effectLst>
              <a:outerShdw blurRad="165100" dist="38100" dir="2700000">
                <a:srgbClr val="000000"/>
              </a:outerShdw>
            </a:effectLst>
          </p:spPr>
        </p:pic>
        <p:pic>
          <p:nvPicPr>
            <p:cNvPr id="119" name="Picture 118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CA4F3D8B-1E13-42E9-8EB7-EFB7B469AB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4000"/>
            </a:blip>
            <a:stretch>
              <a:fillRect/>
            </a:stretch>
          </p:blipFill>
          <p:spPr>
            <a:xfrm>
              <a:off x="4339477" y="9471773"/>
              <a:ext cx="2928657" cy="3724275"/>
            </a:xfrm>
            <a:prstGeom prst="rect">
              <a:avLst/>
            </a:prstGeom>
            <a:effectLst>
              <a:outerShdw blurRad="190500" dist="38100" dir="2700000">
                <a:srgbClr val="000000"/>
              </a:outerShdw>
            </a:effectLst>
          </p:spPr>
        </p:pic>
        <p:pic>
          <p:nvPicPr>
            <p:cNvPr id="120" name="Picture 119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F72B929E-39A3-417E-E814-240C4F231F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55000"/>
            </a:blip>
            <a:stretch>
              <a:fillRect/>
            </a:stretch>
          </p:blipFill>
          <p:spPr>
            <a:xfrm>
              <a:off x="7765677" y="3866031"/>
              <a:ext cx="4347321" cy="3541058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121" name="Picture 120" descr="A close-up of a snake&#10;&#10;Description automatically generated">
              <a:extLst>
                <a:ext uri="{FF2B5EF4-FFF2-40B4-BE49-F238E27FC236}">
                  <a16:creationId xmlns:a16="http://schemas.microsoft.com/office/drawing/2014/main" id="{81A81297-ABEA-5EE0-AAFF-B36ED24F4A7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55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69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762875" y="288551"/>
              <a:ext cx="2269191" cy="4714875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122" name="Picture 121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7D2FF215-7585-1490-535E-5AA1F34327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4000"/>
            </a:blip>
            <a:stretch>
              <a:fillRect/>
            </a:stretch>
          </p:blipFill>
          <p:spPr>
            <a:xfrm rot="8460000">
              <a:off x="9348506" y="12284448"/>
              <a:ext cx="2928657" cy="3724275"/>
            </a:xfrm>
            <a:prstGeom prst="rect">
              <a:avLst/>
            </a:prstGeom>
            <a:effectLst>
              <a:outerShdw blurRad="190500" dist="38100" dir="2700000">
                <a:srgbClr val="000000"/>
              </a:outerShdw>
            </a:effectLst>
          </p:spPr>
        </p:pic>
        <p:pic>
          <p:nvPicPr>
            <p:cNvPr id="123" name="Picture 122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E82D37CB-B274-2F46-C890-3F01182884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55000"/>
            </a:blip>
            <a:stretch>
              <a:fillRect/>
            </a:stretch>
          </p:blipFill>
          <p:spPr>
            <a:xfrm>
              <a:off x="3048000" y="12483354"/>
              <a:ext cx="4347321" cy="3541058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124" name="Picture 123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509D6ACD-E1B3-1B85-CE27-C5CE612EF8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5000"/>
            </a:blip>
            <a:stretch>
              <a:fillRect/>
            </a:stretch>
          </p:blipFill>
          <p:spPr>
            <a:xfrm rot="11280000">
              <a:off x="-1171015" y="12623426"/>
              <a:ext cx="5002305" cy="3048000"/>
            </a:xfrm>
            <a:prstGeom prst="rect">
              <a:avLst/>
            </a:prstGeom>
            <a:effectLst>
              <a:outerShdw blurRad="165100" dist="38100" dir="2700000">
                <a:srgbClr val="000000"/>
              </a:outerShdw>
            </a:effectLst>
          </p:spPr>
        </p:pic>
        <p:pic>
          <p:nvPicPr>
            <p:cNvPr id="125" name="Picture 124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F18C3913-BF51-E61B-AF80-BED8988697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5000"/>
            </a:blip>
            <a:stretch>
              <a:fillRect/>
            </a:stretch>
          </p:blipFill>
          <p:spPr>
            <a:xfrm rot="9660000">
              <a:off x="4165786" y="15618198"/>
              <a:ext cx="5002305" cy="3048000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</p:grpSp>
      <p:pic>
        <p:nvPicPr>
          <p:cNvPr id="3" name="Picture 2" descr="A snake with a black background&#10;&#10;Description automatically generated">
            <a:extLst>
              <a:ext uri="{FF2B5EF4-FFF2-40B4-BE49-F238E27FC236}">
                <a16:creationId xmlns:a16="http://schemas.microsoft.com/office/drawing/2014/main" id="{FD9A234D-FF45-F64A-14DC-BD1B5E1A9F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517" y="-2150316"/>
            <a:ext cx="1695450" cy="2447925"/>
          </a:xfrm>
          <a:prstGeom prst="rect">
            <a:avLst/>
          </a:prstGeom>
        </p:spPr>
      </p:pic>
      <p:pic>
        <p:nvPicPr>
          <p:cNvPr id="4" name="Picture 3" descr="A painting of a person fishing in the water&#10;&#10;Description automatically generated">
            <a:extLst>
              <a:ext uri="{FF2B5EF4-FFF2-40B4-BE49-F238E27FC236}">
                <a16:creationId xmlns:a16="http://schemas.microsoft.com/office/drawing/2014/main" id="{37518BBB-213E-1BE5-4D30-0687282991D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58113" y="3573"/>
            <a:ext cx="4671150" cy="662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02791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>
            <a:extLst>
              <a:ext uri="{FF2B5EF4-FFF2-40B4-BE49-F238E27FC236}">
                <a16:creationId xmlns:a16="http://schemas.microsoft.com/office/drawing/2014/main" id="{6FCE8528-5140-56B0-23BF-38BBC3D37D79}"/>
              </a:ext>
            </a:extLst>
          </p:cNvPr>
          <p:cNvGrpSpPr/>
          <p:nvPr/>
        </p:nvGrpSpPr>
        <p:grpSpPr>
          <a:xfrm>
            <a:off x="-504931" y="-14561741"/>
            <a:ext cx="12778694" cy="14559794"/>
            <a:chOff x="-522363" y="-2452310"/>
            <a:chExt cx="12778694" cy="14559794"/>
          </a:xfrm>
        </p:grpSpPr>
        <p:pic>
          <p:nvPicPr>
            <p:cNvPr id="27" name="Picture 26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5D8B2584-5041-7175-809E-562C337F02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522363" y="118685"/>
              <a:ext cx="1733550" cy="1600200"/>
            </a:xfrm>
            <a:prstGeom prst="rect">
              <a:avLst/>
            </a:prstGeom>
          </p:spPr>
        </p:pic>
        <p:pic>
          <p:nvPicPr>
            <p:cNvPr id="28" name="Picture 27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4B5C7CD8-81F1-AD4C-C858-179ACF43A5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3380000">
              <a:off x="817940" y="721179"/>
              <a:ext cx="1695450" cy="2447925"/>
            </a:xfrm>
            <a:prstGeom prst="rect">
              <a:avLst/>
            </a:prstGeom>
          </p:spPr>
        </p:pic>
        <p:pic>
          <p:nvPicPr>
            <p:cNvPr id="29" name="Picture 28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A8748075-6F99-AC5B-D120-B7D509325B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6780000">
              <a:off x="3633863" y="6234340"/>
              <a:ext cx="1579184" cy="2316389"/>
            </a:xfrm>
            <a:prstGeom prst="rect">
              <a:avLst/>
            </a:prstGeom>
          </p:spPr>
        </p:pic>
        <p:pic>
          <p:nvPicPr>
            <p:cNvPr id="30" name="Picture 29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C1774515-0CF2-D455-A1D8-E54F1CB541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4980000">
              <a:off x="9110739" y="6316738"/>
              <a:ext cx="2657475" cy="1838325"/>
            </a:xfrm>
            <a:prstGeom prst="rect">
              <a:avLst/>
            </a:prstGeom>
          </p:spPr>
        </p:pic>
        <p:pic>
          <p:nvPicPr>
            <p:cNvPr id="32" name="Picture 31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809C8A55-183E-1A16-2D9A-A60288BFA8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9900000">
              <a:off x="2199821" y="4957535"/>
              <a:ext cx="1095375" cy="1590675"/>
            </a:xfrm>
            <a:prstGeom prst="rect">
              <a:avLst/>
            </a:prstGeom>
          </p:spPr>
        </p:pic>
        <p:pic>
          <p:nvPicPr>
            <p:cNvPr id="33" name="Picture 32" descr="A close-up of a snake&#10;&#10;Description automatically generated">
              <a:extLst>
                <a:ext uri="{FF2B5EF4-FFF2-40B4-BE49-F238E27FC236}">
                  <a16:creationId xmlns:a16="http://schemas.microsoft.com/office/drawing/2014/main" id="{0F68E20E-A47B-E7F7-E5A1-0414E7844D1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3660000">
              <a:off x="1447649" y="1798411"/>
              <a:ext cx="1333500" cy="3143250"/>
            </a:xfrm>
            <a:prstGeom prst="rect">
              <a:avLst/>
            </a:prstGeom>
          </p:spPr>
        </p:pic>
        <p:pic>
          <p:nvPicPr>
            <p:cNvPr id="34" name="Picture 33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DFA477C7-BCF3-2B87-798B-B7A163263D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7020000">
              <a:off x="4408714" y="4481286"/>
              <a:ext cx="2265740" cy="2035628"/>
            </a:xfrm>
            <a:prstGeom prst="rect">
              <a:avLst/>
            </a:prstGeom>
          </p:spPr>
        </p:pic>
        <p:pic>
          <p:nvPicPr>
            <p:cNvPr id="35" name="Picture 34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486B37E9-0C7D-8D01-6BBE-57DB5CA935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82446" y="-891268"/>
              <a:ext cx="1733550" cy="1600200"/>
            </a:xfrm>
            <a:prstGeom prst="rect">
              <a:avLst/>
            </a:prstGeom>
          </p:spPr>
        </p:pic>
        <p:pic>
          <p:nvPicPr>
            <p:cNvPr id="36" name="Picture 35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4B61F706-A1A6-E200-5D97-BAA5141E8D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09131" y="291798"/>
              <a:ext cx="1695450" cy="2447925"/>
            </a:xfrm>
            <a:prstGeom prst="rect">
              <a:avLst/>
            </a:prstGeom>
          </p:spPr>
        </p:pic>
        <p:pic>
          <p:nvPicPr>
            <p:cNvPr id="37" name="Picture 36" descr="A close-up of a snake&#10;&#10;Description automatically generated">
              <a:extLst>
                <a:ext uri="{FF2B5EF4-FFF2-40B4-BE49-F238E27FC236}">
                  <a16:creationId xmlns:a16="http://schemas.microsoft.com/office/drawing/2014/main" id="{05495592-35A5-7F1F-7DFC-ECD6BC6E7E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7911" y="5139720"/>
              <a:ext cx="1333500" cy="3143250"/>
            </a:xfrm>
            <a:prstGeom prst="rect">
              <a:avLst/>
            </a:prstGeom>
          </p:spPr>
        </p:pic>
        <p:pic>
          <p:nvPicPr>
            <p:cNvPr id="38" name="Picture 37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64F6B891-8222-F9E0-76B2-0F6AD0FB89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06976" y="2899833"/>
              <a:ext cx="1733550" cy="1600200"/>
            </a:xfrm>
            <a:prstGeom prst="rect">
              <a:avLst/>
            </a:prstGeom>
          </p:spPr>
        </p:pic>
        <p:pic>
          <p:nvPicPr>
            <p:cNvPr id="39" name="Picture 38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A67E9608-B922-8BE8-B9DA-274EE4AD20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6180000">
              <a:off x="9670899" y="-65767"/>
              <a:ext cx="2657475" cy="1838325"/>
            </a:xfrm>
            <a:prstGeom prst="rect">
              <a:avLst/>
            </a:prstGeom>
          </p:spPr>
        </p:pic>
        <p:pic>
          <p:nvPicPr>
            <p:cNvPr id="40" name="Picture 39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339A5EFD-F17D-5224-B68F-E92A23C9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8280000">
              <a:off x="8398631" y="911679"/>
              <a:ext cx="1733550" cy="1600200"/>
            </a:xfrm>
            <a:prstGeom prst="rect">
              <a:avLst/>
            </a:prstGeom>
          </p:spPr>
        </p:pic>
        <p:pic>
          <p:nvPicPr>
            <p:cNvPr id="41" name="Picture 40" descr="A close-up of a snake&#10;&#10;Description automatically generated">
              <a:extLst>
                <a:ext uri="{FF2B5EF4-FFF2-40B4-BE49-F238E27FC236}">
                  <a16:creationId xmlns:a16="http://schemas.microsoft.com/office/drawing/2014/main" id="{F973FDFD-9445-3BBF-3426-E1146623B1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98935" y="1078744"/>
              <a:ext cx="866775" cy="2028825"/>
            </a:xfrm>
            <a:prstGeom prst="rect">
              <a:avLst/>
            </a:prstGeom>
          </p:spPr>
        </p:pic>
        <p:pic>
          <p:nvPicPr>
            <p:cNvPr id="42" name="Picture 41" descr="A close-up of a snake&#10;&#10;Description automatically generated">
              <a:extLst>
                <a:ext uri="{FF2B5EF4-FFF2-40B4-BE49-F238E27FC236}">
                  <a16:creationId xmlns:a16="http://schemas.microsoft.com/office/drawing/2014/main" id="{3B317504-0AD6-9C16-DA10-61EEA299A88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8760000">
              <a:off x="5430762" y="-1124857"/>
              <a:ext cx="1333500" cy="3143250"/>
            </a:xfrm>
            <a:prstGeom prst="rect">
              <a:avLst/>
            </a:prstGeom>
          </p:spPr>
        </p:pic>
        <p:pic>
          <p:nvPicPr>
            <p:cNvPr id="43" name="Picture 42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B5495A2F-4F3C-2B03-F6EC-81B2841AC2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3120000">
              <a:off x="10508494" y="2912685"/>
              <a:ext cx="1428750" cy="2066925"/>
            </a:xfrm>
            <a:prstGeom prst="rect">
              <a:avLst/>
            </a:prstGeom>
          </p:spPr>
        </p:pic>
        <p:pic>
          <p:nvPicPr>
            <p:cNvPr id="44" name="Picture 43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B0D10FB8-9080-CAF2-F974-BC7A88A531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75084" y="-1165679"/>
              <a:ext cx="1733550" cy="1600200"/>
            </a:xfrm>
            <a:prstGeom prst="rect">
              <a:avLst/>
            </a:prstGeom>
          </p:spPr>
        </p:pic>
        <p:pic>
          <p:nvPicPr>
            <p:cNvPr id="45" name="Picture 44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CCD7CA00-F8BE-1D03-ECD7-A43CA28B5E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86815" y="6210149"/>
              <a:ext cx="1733550" cy="1600200"/>
            </a:xfrm>
            <a:prstGeom prst="rect">
              <a:avLst/>
            </a:prstGeom>
          </p:spPr>
        </p:pic>
        <p:pic>
          <p:nvPicPr>
            <p:cNvPr id="46" name="Picture 45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4036A3BE-E5E1-B16D-A820-7A5A556696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79595" y="-2452310"/>
              <a:ext cx="1695450" cy="2447925"/>
            </a:xfrm>
            <a:prstGeom prst="rect">
              <a:avLst/>
            </a:prstGeom>
          </p:spPr>
        </p:pic>
        <p:pic>
          <p:nvPicPr>
            <p:cNvPr id="47" name="Picture 46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DE19EB18-664A-B7EF-9355-DB154A3977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10124471" y="4996089"/>
              <a:ext cx="1733550" cy="1600200"/>
            </a:xfrm>
            <a:prstGeom prst="rect">
              <a:avLst/>
            </a:prstGeom>
          </p:spPr>
        </p:pic>
        <p:pic>
          <p:nvPicPr>
            <p:cNvPr id="48" name="Picture 47" descr="A close-up of a snake&#10;&#10;Description automatically generated">
              <a:extLst>
                <a:ext uri="{FF2B5EF4-FFF2-40B4-BE49-F238E27FC236}">
                  <a16:creationId xmlns:a16="http://schemas.microsoft.com/office/drawing/2014/main" id="{91B20D94-A05A-1D8B-61BB-67729FB4B12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80488" y="3070679"/>
              <a:ext cx="1333500" cy="3143250"/>
            </a:xfrm>
            <a:prstGeom prst="rect">
              <a:avLst/>
            </a:prstGeom>
          </p:spPr>
        </p:pic>
        <p:pic>
          <p:nvPicPr>
            <p:cNvPr id="49" name="Picture 48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F1169054-26D2-B9F1-BF81-BCE6C6F99F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84887" y="2802315"/>
              <a:ext cx="1695450" cy="2447925"/>
            </a:xfrm>
            <a:prstGeom prst="rect">
              <a:avLst/>
            </a:prstGeom>
          </p:spPr>
        </p:pic>
        <p:pic>
          <p:nvPicPr>
            <p:cNvPr id="50" name="Picture 49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A214C3A0-841D-BD86-7D80-7381DE2689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4260000">
              <a:off x="1839232" y="3617231"/>
              <a:ext cx="1733550" cy="1600200"/>
            </a:xfrm>
            <a:prstGeom prst="rect">
              <a:avLst/>
            </a:prstGeom>
          </p:spPr>
        </p:pic>
        <p:pic>
          <p:nvPicPr>
            <p:cNvPr id="51" name="Picture 50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981FEE02-4E4D-0A2C-617B-5EB26530ED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4260000">
              <a:off x="6969510" y="7520271"/>
              <a:ext cx="2507645" cy="2289628"/>
            </a:xfrm>
            <a:prstGeom prst="rect">
              <a:avLst/>
            </a:prstGeom>
          </p:spPr>
        </p:pic>
        <p:pic>
          <p:nvPicPr>
            <p:cNvPr id="52" name="Picture 51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298EC7AA-0846-D8E1-5198-31ED1F1609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1160000">
              <a:off x="10092720" y="9064625"/>
              <a:ext cx="1579184" cy="2316389"/>
            </a:xfrm>
            <a:prstGeom prst="rect">
              <a:avLst/>
            </a:prstGeom>
          </p:spPr>
        </p:pic>
        <p:pic>
          <p:nvPicPr>
            <p:cNvPr id="53" name="Picture 52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A8D28A40-EE1C-6567-8E9E-434F95D260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1700000">
              <a:off x="370205" y="8193064"/>
              <a:ext cx="2609095" cy="1584325"/>
            </a:xfrm>
            <a:prstGeom prst="rect">
              <a:avLst/>
            </a:prstGeom>
          </p:spPr>
        </p:pic>
        <p:pic>
          <p:nvPicPr>
            <p:cNvPr id="54" name="Picture 53" descr="A close-up of a snake&#10;&#10;Description automatically generated">
              <a:extLst>
                <a:ext uri="{FF2B5EF4-FFF2-40B4-BE49-F238E27FC236}">
                  <a16:creationId xmlns:a16="http://schemas.microsoft.com/office/drawing/2014/main" id="{73C40F37-CBEB-E1FD-5F15-1F91338A0D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0440000">
              <a:off x="3044220" y="8511267"/>
              <a:ext cx="1333500" cy="3143250"/>
            </a:xfrm>
            <a:prstGeom prst="rect">
              <a:avLst/>
            </a:prstGeom>
          </p:spPr>
        </p:pic>
        <p:pic>
          <p:nvPicPr>
            <p:cNvPr id="55" name="Picture 54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43593544-721D-AB54-BA86-B56C67DE91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18226" y="9284607"/>
              <a:ext cx="1733550" cy="1600200"/>
            </a:xfrm>
            <a:prstGeom prst="rect">
              <a:avLst/>
            </a:prstGeom>
          </p:spPr>
        </p:pic>
        <p:pic>
          <p:nvPicPr>
            <p:cNvPr id="56" name="Picture 55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98CD34C7-7FDB-1279-9F7A-49321D4FC9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420000">
              <a:off x="6780892" y="9659559"/>
              <a:ext cx="1695450" cy="2447925"/>
            </a:xfrm>
            <a:prstGeom prst="rect">
              <a:avLst/>
            </a:prstGeom>
          </p:spPr>
        </p:pic>
        <p:pic>
          <p:nvPicPr>
            <p:cNvPr id="31" name="Picture 30" descr="A close-up of a snake&#10;&#10;Description automatically generated">
              <a:extLst>
                <a:ext uri="{FF2B5EF4-FFF2-40B4-BE49-F238E27FC236}">
                  <a16:creationId xmlns:a16="http://schemas.microsoft.com/office/drawing/2014/main" id="{00210C6D-7F63-DB99-F91C-E0E4F0E3A9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75518" y="-1378101"/>
              <a:ext cx="866775" cy="2028825"/>
            </a:xfrm>
            <a:prstGeom prst="rect">
              <a:avLst/>
            </a:prstGeom>
          </p:spPr>
        </p:pic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D6AE48FC-459D-4E89-5B2A-61A3DAE7941E}"/>
              </a:ext>
            </a:extLst>
          </p:cNvPr>
          <p:cNvGrpSpPr/>
          <p:nvPr/>
        </p:nvGrpSpPr>
        <p:grpSpPr>
          <a:xfrm>
            <a:off x="-655545" y="-16660674"/>
            <a:ext cx="13510371" cy="18377647"/>
            <a:chOff x="-1171015" y="288551"/>
            <a:chExt cx="13510371" cy="18377647"/>
          </a:xfrm>
        </p:grpSpPr>
        <p:pic>
          <p:nvPicPr>
            <p:cNvPr id="59" name="Picture 58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0A2AD070-A969-8B9B-4187-5BA805739F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5000"/>
            </a:blip>
            <a:stretch>
              <a:fillRect/>
            </a:stretch>
          </p:blipFill>
          <p:spPr>
            <a:xfrm>
              <a:off x="1193426" y="487456"/>
              <a:ext cx="2928657" cy="3724275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60" name="Picture 59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057FCCC1-F994-4B72-579E-CDE69BF188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55000"/>
            </a:blip>
            <a:stretch>
              <a:fillRect/>
            </a:stretch>
          </p:blipFill>
          <p:spPr>
            <a:xfrm>
              <a:off x="4406713" y="820831"/>
              <a:ext cx="3742204" cy="3048000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61" name="Picture 60" descr="A close-up of a snake&#10;&#10;Description automatically generated">
              <a:extLst>
                <a:ext uri="{FF2B5EF4-FFF2-40B4-BE49-F238E27FC236}">
                  <a16:creationId xmlns:a16="http://schemas.microsoft.com/office/drawing/2014/main" id="{C084756C-3925-CB2A-1D56-1BA992FDF5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55000"/>
            </a:blip>
            <a:stretch>
              <a:fillRect/>
            </a:stretch>
          </p:blipFill>
          <p:spPr>
            <a:xfrm rot="16020000">
              <a:off x="1277471" y="8561295"/>
              <a:ext cx="2269191" cy="4714875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62" name="Picture 61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E28E1E0B-C8A1-95CB-A3F1-045BAC675B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5000"/>
            </a:blip>
            <a:stretch>
              <a:fillRect/>
            </a:stretch>
          </p:blipFill>
          <p:spPr>
            <a:xfrm rot="9660000">
              <a:off x="7337051" y="8143875"/>
              <a:ext cx="5002305" cy="3048000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63" name="Picture 62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0D3556FD-5599-562A-629F-9D894BA8E8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5000"/>
            </a:blip>
            <a:stretch>
              <a:fillRect/>
            </a:stretch>
          </p:blipFill>
          <p:spPr>
            <a:xfrm>
              <a:off x="857250" y="5126691"/>
              <a:ext cx="5002305" cy="3048000"/>
            </a:xfrm>
            <a:prstGeom prst="rect">
              <a:avLst/>
            </a:prstGeom>
            <a:effectLst>
              <a:outerShdw blurRad="165100" dist="38100" dir="2700000">
                <a:srgbClr val="000000"/>
              </a:outerShdw>
            </a:effectLst>
          </p:spPr>
        </p:pic>
        <p:pic>
          <p:nvPicPr>
            <p:cNvPr id="64" name="Picture 63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A0A38F4C-21B9-8E56-4DB0-95AA7A81BD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4000"/>
            </a:blip>
            <a:stretch>
              <a:fillRect/>
            </a:stretch>
          </p:blipFill>
          <p:spPr>
            <a:xfrm>
              <a:off x="4406713" y="7129743"/>
              <a:ext cx="2928657" cy="3724275"/>
            </a:xfrm>
            <a:prstGeom prst="rect">
              <a:avLst/>
            </a:prstGeom>
            <a:effectLst>
              <a:outerShdw blurRad="190500" dist="38100" dir="2700000">
                <a:srgbClr val="000000"/>
              </a:outerShdw>
            </a:effectLst>
          </p:spPr>
        </p:pic>
        <p:pic>
          <p:nvPicPr>
            <p:cNvPr id="65" name="Picture 64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089E6C77-C8AB-375E-0173-54C1859597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55000"/>
            </a:blip>
            <a:stretch>
              <a:fillRect/>
            </a:stretch>
          </p:blipFill>
          <p:spPr>
            <a:xfrm>
              <a:off x="7765677" y="3866031"/>
              <a:ext cx="4347321" cy="3541058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66" name="Picture 65" descr="A close-up of a snake&#10;&#10;Description automatically generated">
              <a:extLst>
                <a:ext uri="{FF2B5EF4-FFF2-40B4-BE49-F238E27FC236}">
                  <a16:creationId xmlns:a16="http://schemas.microsoft.com/office/drawing/2014/main" id="{08BF9120-9D1F-F5C7-435B-993FD65D6C7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55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69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762875" y="288551"/>
              <a:ext cx="2269191" cy="4714875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67" name="Picture 66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F185F5EC-E113-7FF9-BB71-2E80A3B10D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4000"/>
            </a:blip>
            <a:stretch>
              <a:fillRect/>
            </a:stretch>
          </p:blipFill>
          <p:spPr>
            <a:xfrm rot="8460000">
              <a:off x="9348506" y="12284448"/>
              <a:ext cx="2928657" cy="3724275"/>
            </a:xfrm>
            <a:prstGeom prst="rect">
              <a:avLst/>
            </a:prstGeom>
            <a:effectLst>
              <a:outerShdw blurRad="190500" dist="38100" dir="2700000">
                <a:srgbClr val="000000"/>
              </a:outerShdw>
            </a:effectLst>
          </p:spPr>
        </p:pic>
        <p:pic>
          <p:nvPicPr>
            <p:cNvPr id="68" name="Picture 67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DD54F3EB-9AF8-076B-501C-E239EB5FDF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55000"/>
            </a:blip>
            <a:stretch>
              <a:fillRect/>
            </a:stretch>
          </p:blipFill>
          <p:spPr>
            <a:xfrm>
              <a:off x="3048000" y="12483354"/>
              <a:ext cx="4347321" cy="3541058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69" name="Picture 68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F2D9C78A-268F-9878-3BCA-53D330B084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5000"/>
            </a:blip>
            <a:stretch>
              <a:fillRect/>
            </a:stretch>
          </p:blipFill>
          <p:spPr>
            <a:xfrm rot="11280000">
              <a:off x="-1171015" y="12623426"/>
              <a:ext cx="5002305" cy="3048000"/>
            </a:xfrm>
            <a:prstGeom prst="rect">
              <a:avLst/>
            </a:prstGeom>
            <a:effectLst>
              <a:outerShdw blurRad="165100" dist="38100" dir="2700000">
                <a:srgbClr val="000000"/>
              </a:outerShdw>
            </a:effectLst>
          </p:spPr>
        </p:pic>
        <p:pic>
          <p:nvPicPr>
            <p:cNvPr id="70" name="Picture 69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4D979837-67D4-D268-A863-B3AF37BCA07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5000"/>
            </a:blip>
            <a:stretch>
              <a:fillRect/>
            </a:stretch>
          </p:blipFill>
          <p:spPr>
            <a:xfrm rot="9660000">
              <a:off x="4165786" y="15618198"/>
              <a:ext cx="5002305" cy="3048000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72D70A4-4BB3-AC67-8361-DC21FC32D0DC}"/>
              </a:ext>
            </a:extLst>
          </p:cNvPr>
          <p:cNvGrpSpPr/>
          <p:nvPr/>
        </p:nvGrpSpPr>
        <p:grpSpPr>
          <a:xfrm>
            <a:off x="-3340018" y="-1039412"/>
            <a:ext cx="12778694" cy="14559794"/>
            <a:chOff x="-522363" y="-2452310"/>
            <a:chExt cx="12778694" cy="14559794"/>
          </a:xfrm>
        </p:grpSpPr>
        <p:pic>
          <p:nvPicPr>
            <p:cNvPr id="8" name="Picture 7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33F58AAC-C4FB-4849-23A8-091291234A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522363" y="118685"/>
              <a:ext cx="1733550" cy="1600200"/>
            </a:xfrm>
            <a:prstGeom prst="rect">
              <a:avLst/>
            </a:prstGeom>
          </p:spPr>
        </p:pic>
        <p:pic>
          <p:nvPicPr>
            <p:cNvPr id="9" name="Picture 8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BB5D31E6-61C2-249C-B964-59989BF70A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3380000">
              <a:off x="817940" y="721179"/>
              <a:ext cx="1695450" cy="2447925"/>
            </a:xfrm>
            <a:prstGeom prst="rect">
              <a:avLst/>
            </a:prstGeom>
          </p:spPr>
        </p:pic>
        <p:pic>
          <p:nvPicPr>
            <p:cNvPr id="10" name="Picture 9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142F0D2A-93F7-0DE7-FCB5-9FC177BEFC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6780000">
              <a:off x="3633863" y="6234340"/>
              <a:ext cx="1579184" cy="2316389"/>
            </a:xfrm>
            <a:prstGeom prst="rect">
              <a:avLst/>
            </a:prstGeom>
          </p:spPr>
        </p:pic>
        <p:pic>
          <p:nvPicPr>
            <p:cNvPr id="11" name="Picture 10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BC37F6AF-0126-7CFB-DA6D-11A84D492E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4980000">
              <a:off x="9110739" y="6316738"/>
              <a:ext cx="2657475" cy="1838325"/>
            </a:xfrm>
            <a:prstGeom prst="rect">
              <a:avLst/>
            </a:prstGeom>
          </p:spPr>
        </p:pic>
        <p:pic>
          <p:nvPicPr>
            <p:cNvPr id="12" name="Picture 11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408CBBD3-63DF-CE91-98B4-19EEC86F95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9900000">
              <a:off x="2199821" y="4957535"/>
              <a:ext cx="1095375" cy="1590675"/>
            </a:xfrm>
            <a:prstGeom prst="rect">
              <a:avLst/>
            </a:prstGeom>
          </p:spPr>
        </p:pic>
        <p:pic>
          <p:nvPicPr>
            <p:cNvPr id="13" name="Picture 12" descr="A close-up of a snake&#10;&#10;Description automatically generated">
              <a:extLst>
                <a:ext uri="{FF2B5EF4-FFF2-40B4-BE49-F238E27FC236}">
                  <a16:creationId xmlns:a16="http://schemas.microsoft.com/office/drawing/2014/main" id="{C0EF7E63-ADCF-F343-B264-56A7904EDE1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3660000">
              <a:off x="1447649" y="1798411"/>
              <a:ext cx="1333500" cy="3143250"/>
            </a:xfrm>
            <a:prstGeom prst="rect">
              <a:avLst/>
            </a:prstGeom>
          </p:spPr>
        </p:pic>
        <p:pic>
          <p:nvPicPr>
            <p:cNvPr id="14" name="Picture 13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6394270F-A152-86B8-439B-13D00D9610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7020000">
              <a:off x="4408714" y="4481286"/>
              <a:ext cx="2265740" cy="2035628"/>
            </a:xfrm>
            <a:prstGeom prst="rect">
              <a:avLst/>
            </a:prstGeom>
          </p:spPr>
        </p:pic>
        <p:pic>
          <p:nvPicPr>
            <p:cNvPr id="15" name="Picture 14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D2E1AD01-64FC-2B87-5747-86CD7FE7C4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82446" y="-891268"/>
              <a:ext cx="1733550" cy="1600200"/>
            </a:xfrm>
            <a:prstGeom prst="rect">
              <a:avLst/>
            </a:prstGeom>
          </p:spPr>
        </p:pic>
        <p:pic>
          <p:nvPicPr>
            <p:cNvPr id="16" name="Picture 15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B9FEDF03-B657-CEE7-D5BF-255C3C33FB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09131" y="291798"/>
              <a:ext cx="1695450" cy="2447925"/>
            </a:xfrm>
            <a:prstGeom prst="rect">
              <a:avLst/>
            </a:prstGeom>
          </p:spPr>
        </p:pic>
        <p:pic>
          <p:nvPicPr>
            <p:cNvPr id="17" name="Picture 16" descr="A close-up of a snake&#10;&#10;Description automatically generated">
              <a:extLst>
                <a:ext uri="{FF2B5EF4-FFF2-40B4-BE49-F238E27FC236}">
                  <a16:creationId xmlns:a16="http://schemas.microsoft.com/office/drawing/2014/main" id="{8509BEC3-D226-AC99-8CDB-57ADB235AD5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7911" y="5139720"/>
              <a:ext cx="1333500" cy="3143250"/>
            </a:xfrm>
            <a:prstGeom prst="rect">
              <a:avLst/>
            </a:prstGeom>
          </p:spPr>
        </p:pic>
        <p:pic>
          <p:nvPicPr>
            <p:cNvPr id="18" name="Picture 17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7EC431CC-BA3A-B6C8-42BD-8E15067745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06976" y="2899833"/>
              <a:ext cx="1733550" cy="1600200"/>
            </a:xfrm>
            <a:prstGeom prst="rect">
              <a:avLst/>
            </a:prstGeom>
          </p:spPr>
        </p:pic>
        <p:pic>
          <p:nvPicPr>
            <p:cNvPr id="19" name="Picture 18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B4CA41A0-8F23-0B74-2BA9-821EBE463A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6180000">
              <a:off x="9670899" y="-65767"/>
              <a:ext cx="2657475" cy="1838325"/>
            </a:xfrm>
            <a:prstGeom prst="rect">
              <a:avLst/>
            </a:prstGeom>
          </p:spPr>
        </p:pic>
        <p:pic>
          <p:nvPicPr>
            <p:cNvPr id="20" name="Picture 19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429C80C6-4253-6E7D-25DA-A2895A089D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8280000">
              <a:off x="8398631" y="911679"/>
              <a:ext cx="1733550" cy="1600200"/>
            </a:xfrm>
            <a:prstGeom prst="rect">
              <a:avLst/>
            </a:prstGeom>
          </p:spPr>
        </p:pic>
        <p:pic>
          <p:nvPicPr>
            <p:cNvPr id="21" name="Picture 20" descr="A close-up of a snake&#10;&#10;Description automatically generated">
              <a:extLst>
                <a:ext uri="{FF2B5EF4-FFF2-40B4-BE49-F238E27FC236}">
                  <a16:creationId xmlns:a16="http://schemas.microsoft.com/office/drawing/2014/main" id="{71AE6C26-DE77-A76B-E374-E83D7B0477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98935" y="1078744"/>
              <a:ext cx="866775" cy="2028825"/>
            </a:xfrm>
            <a:prstGeom prst="rect">
              <a:avLst/>
            </a:prstGeom>
          </p:spPr>
        </p:pic>
        <p:pic>
          <p:nvPicPr>
            <p:cNvPr id="22" name="Picture 21" descr="A close-up of a snake&#10;&#10;Description automatically generated">
              <a:extLst>
                <a:ext uri="{FF2B5EF4-FFF2-40B4-BE49-F238E27FC236}">
                  <a16:creationId xmlns:a16="http://schemas.microsoft.com/office/drawing/2014/main" id="{769E1B26-4636-BE4F-8CE2-630558B3693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8760000">
              <a:off x="5430762" y="-1124857"/>
              <a:ext cx="1333500" cy="3143250"/>
            </a:xfrm>
            <a:prstGeom prst="rect">
              <a:avLst/>
            </a:prstGeom>
          </p:spPr>
        </p:pic>
        <p:pic>
          <p:nvPicPr>
            <p:cNvPr id="23" name="Picture 22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1DBCDABC-E7A6-8800-93CC-BF16E56490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3120000">
              <a:off x="10508494" y="2912685"/>
              <a:ext cx="1428750" cy="2066925"/>
            </a:xfrm>
            <a:prstGeom prst="rect">
              <a:avLst/>
            </a:prstGeom>
          </p:spPr>
        </p:pic>
        <p:pic>
          <p:nvPicPr>
            <p:cNvPr id="24" name="Picture 23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2F78323C-13A7-D769-6297-0694D3C128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75084" y="-1165679"/>
              <a:ext cx="1733550" cy="1600200"/>
            </a:xfrm>
            <a:prstGeom prst="rect">
              <a:avLst/>
            </a:prstGeom>
          </p:spPr>
        </p:pic>
        <p:pic>
          <p:nvPicPr>
            <p:cNvPr id="25" name="Picture 24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08A95714-38B5-975E-801A-573B3BA56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86815" y="6210149"/>
              <a:ext cx="1733550" cy="1600200"/>
            </a:xfrm>
            <a:prstGeom prst="rect">
              <a:avLst/>
            </a:prstGeom>
          </p:spPr>
        </p:pic>
        <p:pic>
          <p:nvPicPr>
            <p:cNvPr id="26" name="Picture 25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C640B59B-E935-0C40-139A-0600F3A748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79595" y="-2452310"/>
              <a:ext cx="1695450" cy="2447925"/>
            </a:xfrm>
            <a:prstGeom prst="rect">
              <a:avLst/>
            </a:prstGeom>
          </p:spPr>
        </p:pic>
        <p:pic>
          <p:nvPicPr>
            <p:cNvPr id="58" name="Picture 57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002DA28B-1384-9E26-3243-77F97953D1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10124471" y="4996089"/>
              <a:ext cx="1733550" cy="1600200"/>
            </a:xfrm>
            <a:prstGeom prst="rect">
              <a:avLst/>
            </a:prstGeom>
          </p:spPr>
        </p:pic>
        <p:pic>
          <p:nvPicPr>
            <p:cNvPr id="72" name="Picture 71" descr="A close-up of a snake&#10;&#10;Description automatically generated">
              <a:extLst>
                <a:ext uri="{FF2B5EF4-FFF2-40B4-BE49-F238E27FC236}">
                  <a16:creationId xmlns:a16="http://schemas.microsoft.com/office/drawing/2014/main" id="{2916AB4E-7ECE-C2C8-348F-808EBC32D57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80488" y="3070679"/>
              <a:ext cx="1333500" cy="3143250"/>
            </a:xfrm>
            <a:prstGeom prst="rect">
              <a:avLst/>
            </a:prstGeom>
          </p:spPr>
        </p:pic>
        <p:pic>
          <p:nvPicPr>
            <p:cNvPr id="73" name="Picture 72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B2FBFE63-18B8-5E30-1631-A90C274011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84887" y="2802315"/>
              <a:ext cx="1695450" cy="2447925"/>
            </a:xfrm>
            <a:prstGeom prst="rect">
              <a:avLst/>
            </a:prstGeom>
          </p:spPr>
        </p:pic>
        <p:pic>
          <p:nvPicPr>
            <p:cNvPr id="74" name="Picture 73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447F3464-6B3D-CAC2-347E-C9A4D31923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4260000">
              <a:off x="1839232" y="3617231"/>
              <a:ext cx="1733550" cy="1600200"/>
            </a:xfrm>
            <a:prstGeom prst="rect">
              <a:avLst/>
            </a:prstGeom>
          </p:spPr>
        </p:pic>
        <p:pic>
          <p:nvPicPr>
            <p:cNvPr id="75" name="Picture 74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BCBD54A9-777D-06CE-38A1-5DC592DCB1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4260000">
              <a:off x="6969510" y="7520271"/>
              <a:ext cx="2507645" cy="2289628"/>
            </a:xfrm>
            <a:prstGeom prst="rect">
              <a:avLst/>
            </a:prstGeom>
          </p:spPr>
        </p:pic>
        <p:pic>
          <p:nvPicPr>
            <p:cNvPr id="76" name="Picture 75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5DC619E6-DE78-E941-843C-FF9D35D2C0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1160000">
              <a:off x="10092720" y="9064625"/>
              <a:ext cx="1579184" cy="2316389"/>
            </a:xfrm>
            <a:prstGeom prst="rect">
              <a:avLst/>
            </a:prstGeom>
          </p:spPr>
        </p:pic>
        <p:pic>
          <p:nvPicPr>
            <p:cNvPr id="77" name="Picture 76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7E3883F2-E665-CE45-E94B-0995183FD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1700000">
              <a:off x="370205" y="8193064"/>
              <a:ext cx="2609095" cy="1584325"/>
            </a:xfrm>
            <a:prstGeom prst="rect">
              <a:avLst/>
            </a:prstGeom>
          </p:spPr>
        </p:pic>
        <p:pic>
          <p:nvPicPr>
            <p:cNvPr id="78" name="Picture 77" descr="A close-up of a snake&#10;&#10;Description automatically generated">
              <a:extLst>
                <a:ext uri="{FF2B5EF4-FFF2-40B4-BE49-F238E27FC236}">
                  <a16:creationId xmlns:a16="http://schemas.microsoft.com/office/drawing/2014/main" id="{EFBD3562-6BC5-CF78-75EE-FA63CBBBF8A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0440000">
              <a:off x="3044220" y="8511267"/>
              <a:ext cx="1333500" cy="3143250"/>
            </a:xfrm>
            <a:prstGeom prst="rect">
              <a:avLst/>
            </a:prstGeom>
          </p:spPr>
        </p:pic>
        <p:pic>
          <p:nvPicPr>
            <p:cNvPr id="79" name="Picture 78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A05C9393-47BF-F2BE-B4C6-99CAD94143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18226" y="9284607"/>
              <a:ext cx="1733550" cy="1600200"/>
            </a:xfrm>
            <a:prstGeom prst="rect">
              <a:avLst/>
            </a:prstGeom>
          </p:spPr>
        </p:pic>
        <p:pic>
          <p:nvPicPr>
            <p:cNvPr id="80" name="Picture 79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2CCC9BE5-67F9-9E1F-0109-C12C5C8CE8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420000">
              <a:off x="6780892" y="9659559"/>
              <a:ext cx="1695450" cy="2447925"/>
            </a:xfrm>
            <a:prstGeom prst="rect">
              <a:avLst/>
            </a:prstGeom>
          </p:spPr>
        </p:pic>
        <p:pic>
          <p:nvPicPr>
            <p:cNvPr id="81" name="Picture 80" descr="A close-up of a snake&#10;&#10;Description automatically generated">
              <a:extLst>
                <a:ext uri="{FF2B5EF4-FFF2-40B4-BE49-F238E27FC236}">
                  <a16:creationId xmlns:a16="http://schemas.microsoft.com/office/drawing/2014/main" id="{DEE9F574-C399-5C11-CA0E-B89B3F66265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75518" y="-1378101"/>
              <a:ext cx="866775" cy="2028825"/>
            </a:xfrm>
            <a:prstGeom prst="rect">
              <a:avLst/>
            </a:prstGeom>
          </p:spPr>
        </p:pic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E97730C6-A7E5-908B-7E3F-6C50CA7B909F}"/>
              </a:ext>
            </a:extLst>
          </p:cNvPr>
          <p:cNvGrpSpPr/>
          <p:nvPr/>
        </p:nvGrpSpPr>
        <p:grpSpPr>
          <a:xfrm>
            <a:off x="8563167" y="-2157252"/>
            <a:ext cx="12778694" cy="14559794"/>
            <a:chOff x="-522363" y="-2452310"/>
            <a:chExt cx="12778694" cy="14559794"/>
          </a:xfrm>
        </p:grpSpPr>
        <p:pic>
          <p:nvPicPr>
            <p:cNvPr id="83" name="Picture 82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88812C59-B811-1EBB-35E4-DD10489799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522363" y="118685"/>
              <a:ext cx="1733550" cy="1600200"/>
            </a:xfrm>
            <a:prstGeom prst="rect">
              <a:avLst/>
            </a:prstGeom>
          </p:spPr>
        </p:pic>
        <p:pic>
          <p:nvPicPr>
            <p:cNvPr id="84" name="Picture 83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8EFBB588-7FF5-99E7-B7B1-556632861D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3380000">
              <a:off x="817940" y="721179"/>
              <a:ext cx="1695450" cy="2447925"/>
            </a:xfrm>
            <a:prstGeom prst="rect">
              <a:avLst/>
            </a:prstGeom>
          </p:spPr>
        </p:pic>
        <p:pic>
          <p:nvPicPr>
            <p:cNvPr id="85" name="Picture 84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814F6F63-5CEC-0F23-67F2-A10F058CB8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6780000">
              <a:off x="3633863" y="6234340"/>
              <a:ext cx="1579184" cy="2316389"/>
            </a:xfrm>
            <a:prstGeom prst="rect">
              <a:avLst/>
            </a:prstGeom>
          </p:spPr>
        </p:pic>
        <p:pic>
          <p:nvPicPr>
            <p:cNvPr id="86" name="Picture 85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C0386A70-868E-2DED-B0DF-AF4C76E399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4980000">
              <a:off x="9110739" y="6316738"/>
              <a:ext cx="2657475" cy="1838325"/>
            </a:xfrm>
            <a:prstGeom prst="rect">
              <a:avLst/>
            </a:prstGeom>
          </p:spPr>
        </p:pic>
        <p:pic>
          <p:nvPicPr>
            <p:cNvPr id="87" name="Picture 86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EB704027-3DB4-7E0B-1BDB-C70D0BB915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9900000">
              <a:off x="2199821" y="4957535"/>
              <a:ext cx="1095375" cy="1590675"/>
            </a:xfrm>
            <a:prstGeom prst="rect">
              <a:avLst/>
            </a:prstGeom>
          </p:spPr>
        </p:pic>
        <p:pic>
          <p:nvPicPr>
            <p:cNvPr id="88" name="Picture 87" descr="A close-up of a snake&#10;&#10;Description automatically generated">
              <a:extLst>
                <a:ext uri="{FF2B5EF4-FFF2-40B4-BE49-F238E27FC236}">
                  <a16:creationId xmlns:a16="http://schemas.microsoft.com/office/drawing/2014/main" id="{3B00D9E7-C676-7CC4-CE36-A9F08A5ACDF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3660000">
              <a:off x="1447649" y="1798411"/>
              <a:ext cx="1333500" cy="3143250"/>
            </a:xfrm>
            <a:prstGeom prst="rect">
              <a:avLst/>
            </a:prstGeom>
          </p:spPr>
        </p:pic>
        <p:pic>
          <p:nvPicPr>
            <p:cNvPr id="89" name="Picture 88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4DF54C2C-1368-073D-75B2-A2D99857F3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7020000">
              <a:off x="4408714" y="4481286"/>
              <a:ext cx="2265740" cy="2035628"/>
            </a:xfrm>
            <a:prstGeom prst="rect">
              <a:avLst/>
            </a:prstGeom>
          </p:spPr>
        </p:pic>
        <p:pic>
          <p:nvPicPr>
            <p:cNvPr id="90" name="Picture 89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0201961C-C341-5BA0-F3C2-20A7928860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82446" y="-891268"/>
              <a:ext cx="1733550" cy="1600200"/>
            </a:xfrm>
            <a:prstGeom prst="rect">
              <a:avLst/>
            </a:prstGeom>
          </p:spPr>
        </p:pic>
        <p:pic>
          <p:nvPicPr>
            <p:cNvPr id="91" name="Picture 90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9EF1268C-FE29-0ED1-EDA7-93BAD98F88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09131" y="291798"/>
              <a:ext cx="1695450" cy="2447925"/>
            </a:xfrm>
            <a:prstGeom prst="rect">
              <a:avLst/>
            </a:prstGeom>
          </p:spPr>
        </p:pic>
        <p:pic>
          <p:nvPicPr>
            <p:cNvPr id="92" name="Picture 91" descr="A close-up of a snake&#10;&#10;Description automatically generated">
              <a:extLst>
                <a:ext uri="{FF2B5EF4-FFF2-40B4-BE49-F238E27FC236}">
                  <a16:creationId xmlns:a16="http://schemas.microsoft.com/office/drawing/2014/main" id="{1D8314BB-D823-3C94-1387-74E424EEC7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7911" y="5139720"/>
              <a:ext cx="1333500" cy="3143250"/>
            </a:xfrm>
            <a:prstGeom prst="rect">
              <a:avLst/>
            </a:prstGeom>
          </p:spPr>
        </p:pic>
        <p:pic>
          <p:nvPicPr>
            <p:cNvPr id="93" name="Picture 92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45E170B0-39F3-2920-A57B-F025C48A43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06976" y="2899833"/>
              <a:ext cx="1733550" cy="1600200"/>
            </a:xfrm>
            <a:prstGeom prst="rect">
              <a:avLst/>
            </a:prstGeom>
          </p:spPr>
        </p:pic>
        <p:pic>
          <p:nvPicPr>
            <p:cNvPr id="94" name="Picture 93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DDD00E02-4A4B-9935-562B-32448CEA22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6180000">
              <a:off x="9670899" y="-65767"/>
              <a:ext cx="2657475" cy="1838325"/>
            </a:xfrm>
            <a:prstGeom prst="rect">
              <a:avLst/>
            </a:prstGeom>
          </p:spPr>
        </p:pic>
        <p:pic>
          <p:nvPicPr>
            <p:cNvPr id="95" name="Picture 94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EDFCB4C6-7266-9B0A-15F5-5DBEC15121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8280000">
              <a:off x="8398631" y="911679"/>
              <a:ext cx="1733550" cy="1600200"/>
            </a:xfrm>
            <a:prstGeom prst="rect">
              <a:avLst/>
            </a:prstGeom>
          </p:spPr>
        </p:pic>
        <p:pic>
          <p:nvPicPr>
            <p:cNvPr id="96" name="Picture 95" descr="A close-up of a snake&#10;&#10;Description automatically generated">
              <a:extLst>
                <a:ext uri="{FF2B5EF4-FFF2-40B4-BE49-F238E27FC236}">
                  <a16:creationId xmlns:a16="http://schemas.microsoft.com/office/drawing/2014/main" id="{FE66EC56-EBC4-185A-FF3D-ED7AB47AC7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98935" y="1078744"/>
              <a:ext cx="866775" cy="2028825"/>
            </a:xfrm>
            <a:prstGeom prst="rect">
              <a:avLst/>
            </a:prstGeom>
          </p:spPr>
        </p:pic>
        <p:pic>
          <p:nvPicPr>
            <p:cNvPr id="97" name="Picture 96" descr="A close-up of a snake&#10;&#10;Description automatically generated">
              <a:extLst>
                <a:ext uri="{FF2B5EF4-FFF2-40B4-BE49-F238E27FC236}">
                  <a16:creationId xmlns:a16="http://schemas.microsoft.com/office/drawing/2014/main" id="{3E8F4771-C78D-C29A-2CEA-7438356E2CF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8760000">
              <a:off x="5430762" y="-1124857"/>
              <a:ext cx="1333500" cy="3143250"/>
            </a:xfrm>
            <a:prstGeom prst="rect">
              <a:avLst/>
            </a:prstGeom>
          </p:spPr>
        </p:pic>
        <p:pic>
          <p:nvPicPr>
            <p:cNvPr id="98" name="Picture 97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A6C4C5BB-F1A7-F1BF-FD8B-58CE9108CF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3120000">
              <a:off x="10508494" y="2912685"/>
              <a:ext cx="1428750" cy="2066925"/>
            </a:xfrm>
            <a:prstGeom prst="rect">
              <a:avLst/>
            </a:prstGeom>
          </p:spPr>
        </p:pic>
        <p:pic>
          <p:nvPicPr>
            <p:cNvPr id="99" name="Picture 98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D5E8F9DA-B053-88A4-C000-ECFB78C361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75084" y="-1165679"/>
              <a:ext cx="1733550" cy="1600200"/>
            </a:xfrm>
            <a:prstGeom prst="rect">
              <a:avLst/>
            </a:prstGeom>
          </p:spPr>
        </p:pic>
        <p:pic>
          <p:nvPicPr>
            <p:cNvPr id="100" name="Picture 99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B1B540EF-58BF-4853-D95E-84057B5CA7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86815" y="6210149"/>
              <a:ext cx="1733550" cy="1600200"/>
            </a:xfrm>
            <a:prstGeom prst="rect">
              <a:avLst/>
            </a:prstGeom>
          </p:spPr>
        </p:pic>
        <p:pic>
          <p:nvPicPr>
            <p:cNvPr id="101" name="Picture 100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DC1176F6-0CEA-6795-FB3C-563B1FE49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79595" y="-2452310"/>
              <a:ext cx="1695450" cy="2447925"/>
            </a:xfrm>
            <a:prstGeom prst="rect">
              <a:avLst/>
            </a:prstGeom>
          </p:spPr>
        </p:pic>
        <p:pic>
          <p:nvPicPr>
            <p:cNvPr id="102" name="Picture 101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5CCA9DE9-7CFD-BFDB-7FD6-1876D738DD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10124471" y="4996089"/>
              <a:ext cx="1733550" cy="1600200"/>
            </a:xfrm>
            <a:prstGeom prst="rect">
              <a:avLst/>
            </a:prstGeom>
          </p:spPr>
        </p:pic>
        <p:pic>
          <p:nvPicPr>
            <p:cNvPr id="103" name="Picture 102" descr="A close-up of a snake&#10;&#10;Description automatically generated">
              <a:extLst>
                <a:ext uri="{FF2B5EF4-FFF2-40B4-BE49-F238E27FC236}">
                  <a16:creationId xmlns:a16="http://schemas.microsoft.com/office/drawing/2014/main" id="{A1F8F944-8D35-8600-23BE-C02BCA2FE10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80488" y="3070679"/>
              <a:ext cx="1333500" cy="3143250"/>
            </a:xfrm>
            <a:prstGeom prst="rect">
              <a:avLst/>
            </a:prstGeom>
          </p:spPr>
        </p:pic>
        <p:pic>
          <p:nvPicPr>
            <p:cNvPr id="104" name="Picture 103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4FA9223D-DC2E-99CE-E11C-23CC318EEC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84887" y="2802315"/>
              <a:ext cx="1695450" cy="2447925"/>
            </a:xfrm>
            <a:prstGeom prst="rect">
              <a:avLst/>
            </a:prstGeom>
          </p:spPr>
        </p:pic>
        <p:pic>
          <p:nvPicPr>
            <p:cNvPr id="105" name="Picture 104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9EED2D6F-57BD-57C2-3A90-862EA07D68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4260000">
              <a:off x="1839232" y="3617231"/>
              <a:ext cx="1733550" cy="1600200"/>
            </a:xfrm>
            <a:prstGeom prst="rect">
              <a:avLst/>
            </a:prstGeom>
          </p:spPr>
        </p:pic>
        <p:pic>
          <p:nvPicPr>
            <p:cNvPr id="106" name="Picture 105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C2A143EC-CF74-0D9F-89E8-7C669558CB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4260000">
              <a:off x="6969510" y="7520271"/>
              <a:ext cx="2507645" cy="2289628"/>
            </a:xfrm>
            <a:prstGeom prst="rect">
              <a:avLst/>
            </a:prstGeom>
          </p:spPr>
        </p:pic>
        <p:pic>
          <p:nvPicPr>
            <p:cNvPr id="107" name="Picture 106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9D209054-CBF3-7F60-06AD-280F8C9008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1160000">
              <a:off x="10092720" y="9064625"/>
              <a:ext cx="1579184" cy="2316389"/>
            </a:xfrm>
            <a:prstGeom prst="rect">
              <a:avLst/>
            </a:prstGeom>
          </p:spPr>
        </p:pic>
        <p:pic>
          <p:nvPicPr>
            <p:cNvPr id="108" name="Picture 107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DCD28C16-C782-5159-ADE6-2A31B53E1B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1700000">
              <a:off x="370205" y="8193064"/>
              <a:ext cx="2609095" cy="1584325"/>
            </a:xfrm>
            <a:prstGeom prst="rect">
              <a:avLst/>
            </a:prstGeom>
          </p:spPr>
        </p:pic>
        <p:pic>
          <p:nvPicPr>
            <p:cNvPr id="109" name="Picture 108" descr="A close-up of a snake&#10;&#10;Description automatically generated">
              <a:extLst>
                <a:ext uri="{FF2B5EF4-FFF2-40B4-BE49-F238E27FC236}">
                  <a16:creationId xmlns:a16="http://schemas.microsoft.com/office/drawing/2014/main" id="{F188D092-954F-F576-A7A9-6D61FD284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0440000">
              <a:off x="3044220" y="8511267"/>
              <a:ext cx="1333500" cy="3143250"/>
            </a:xfrm>
            <a:prstGeom prst="rect">
              <a:avLst/>
            </a:prstGeom>
          </p:spPr>
        </p:pic>
        <p:pic>
          <p:nvPicPr>
            <p:cNvPr id="110" name="Picture 109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26955A85-6B92-B006-D46D-2D376D5B53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18226" y="9284607"/>
              <a:ext cx="1733550" cy="1600200"/>
            </a:xfrm>
            <a:prstGeom prst="rect">
              <a:avLst/>
            </a:prstGeom>
          </p:spPr>
        </p:pic>
        <p:pic>
          <p:nvPicPr>
            <p:cNvPr id="111" name="Picture 110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225907BE-5C02-1717-ECA6-65DEB59D03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420000">
              <a:off x="6780892" y="9659559"/>
              <a:ext cx="1695450" cy="2447925"/>
            </a:xfrm>
            <a:prstGeom prst="rect">
              <a:avLst/>
            </a:prstGeom>
          </p:spPr>
        </p:pic>
        <p:pic>
          <p:nvPicPr>
            <p:cNvPr id="112" name="Picture 111" descr="A close-up of a snake&#10;&#10;Description automatically generated">
              <a:extLst>
                <a:ext uri="{FF2B5EF4-FFF2-40B4-BE49-F238E27FC236}">
                  <a16:creationId xmlns:a16="http://schemas.microsoft.com/office/drawing/2014/main" id="{E8DD2E0A-AB87-D6DD-2C9D-6FEBE8036B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75518" y="-1378101"/>
              <a:ext cx="866775" cy="2028825"/>
            </a:xfrm>
            <a:prstGeom prst="rect">
              <a:avLst/>
            </a:prstGeom>
          </p:spPr>
        </p:pic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6ED4F9BF-C83D-9B0D-CE41-9E27CE9A728E}"/>
              </a:ext>
            </a:extLst>
          </p:cNvPr>
          <p:cNvGrpSpPr/>
          <p:nvPr/>
        </p:nvGrpSpPr>
        <p:grpSpPr>
          <a:xfrm>
            <a:off x="-1134438" y="-922539"/>
            <a:ext cx="13510371" cy="18377647"/>
            <a:chOff x="-1171015" y="288551"/>
            <a:chExt cx="13510371" cy="18377647"/>
          </a:xfrm>
        </p:grpSpPr>
        <p:pic>
          <p:nvPicPr>
            <p:cNvPr id="114" name="Picture 113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0F3D3739-3042-56BC-BAF6-2882787EF9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5000"/>
            </a:blip>
            <a:stretch>
              <a:fillRect/>
            </a:stretch>
          </p:blipFill>
          <p:spPr>
            <a:xfrm>
              <a:off x="1193426" y="487456"/>
              <a:ext cx="2928657" cy="3724275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116" name="Picture 115" descr="A close-up of a snake&#10;&#10;Description automatically generated">
              <a:extLst>
                <a:ext uri="{FF2B5EF4-FFF2-40B4-BE49-F238E27FC236}">
                  <a16:creationId xmlns:a16="http://schemas.microsoft.com/office/drawing/2014/main" id="{20184165-0C19-D579-E70C-A89D94DB36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55000"/>
            </a:blip>
            <a:stretch>
              <a:fillRect/>
            </a:stretch>
          </p:blipFill>
          <p:spPr>
            <a:xfrm rot="16020000">
              <a:off x="1277471" y="8561295"/>
              <a:ext cx="2269191" cy="4714875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117" name="Picture 116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B19BA2C3-694D-61DF-26AC-0D474E3CED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5000"/>
            </a:blip>
            <a:stretch>
              <a:fillRect/>
            </a:stretch>
          </p:blipFill>
          <p:spPr>
            <a:xfrm rot="9660000">
              <a:off x="7337051" y="8143875"/>
              <a:ext cx="5002305" cy="3048000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118" name="Picture 117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03EC09E0-6B70-8FFC-3FA0-F107C98F1F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5000"/>
            </a:blip>
            <a:stretch>
              <a:fillRect/>
            </a:stretch>
          </p:blipFill>
          <p:spPr>
            <a:xfrm>
              <a:off x="857250" y="5126691"/>
              <a:ext cx="5002305" cy="3048000"/>
            </a:xfrm>
            <a:prstGeom prst="rect">
              <a:avLst/>
            </a:prstGeom>
            <a:effectLst>
              <a:outerShdw blurRad="165100" dist="38100" dir="2700000">
                <a:srgbClr val="000000"/>
              </a:outerShdw>
            </a:effectLst>
          </p:spPr>
        </p:pic>
        <p:pic>
          <p:nvPicPr>
            <p:cNvPr id="119" name="Picture 118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CA4F3D8B-1E13-42E9-8EB7-EFB7B469AB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4000"/>
            </a:blip>
            <a:stretch>
              <a:fillRect/>
            </a:stretch>
          </p:blipFill>
          <p:spPr>
            <a:xfrm>
              <a:off x="4339477" y="9471773"/>
              <a:ext cx="2928657" cy="3724275"/>
            </a:xfrm>
            <a:prstGeom prst="rect">
              <a:avLst/>
            </a:prstGeom>
            <a:effectLst>
              <a:outerShdw blurRad="190500" dist="38100" dir="2700000">
                <a:srgbClr val="000000"/>
              </a:outerShdw>
            </a:effectLst>
          </p:spPr>
        </p:pic>
        <p:pic>
          <p:nvPicPr>
            <p:cNvPr id="120" name="Picture 119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F72B929E-39A3-417E-E814-240C4F231F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55000"/>
            </a:blip>
            <a:stretch>
              <a:fillRect/>
            </a:stretch>
          </p:blipFill>
          <p:spPr>
            <a:xfrm>
              <a:off x="7765677" y="3866031"/>
              <a:ext cx="4347321" cy="3541058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121" name="Picture 120" descr="A close-up of a snake&#10;&#10;Description automatically generated">
              <a:extLst>
                <a:ext uri="{FF2B5EF4-FFF2-40B4-BE49-F238E27FC236}">
                  <a16:creationId xmlns:a16="http://schemas.microsoft.com/office/drawing/2014/main" id="{81A81297-ABEA-5EE0-AAFF-B36ED24F4A7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55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69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762875" y="288551"/>
              <a:ext cx="2269191" cy="4714875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122" name="Picture 121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7D2FF215-7585-1490-535E-5AA1F34327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4000"/>
            </a:blip>
            <a:stretch>
              <a:fillRect/>
            </a:stretch>
          </p:blipFill>
          <p:spPr>
            <a:xfrm rot="8460000">
              <a:off x="9348506" y="12284448"/>
              <a:ext cx="2928657" cy="3724275"/>
            </a:xfrm>
            <a:prstGeom prst="rect">
              <a:avLst/>
            </a:prstGeom>
            <a:effectLst>
              <a:outerShdw blurRad="190500" dist="38100" dir="2700000">
                <a:srgbClr val="000000"/>
              </a:outerShdw>
            </a:effectLst>
          </p:spPr>
        </p:pic>
        <p:pic>
          <p:nvPicPr>
            <p:cNvPr id="123" name="Picture 122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E82D37CB-B274-2F46-C890-3F01182884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55000"/>
            </a:blip>
            <a:stretch>
              <a:fillRect/>
            </a:stretch>
          </p:blipFill>
          <p:spPr>
            <a:xfrm>
              <a:off x="3048000" y="12483354"/>
              <a:ext cx="4347321" cy="3541058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124" name="Picture 123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509D6ACD-E1B3-1B85-CE27-C5CE612EF8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5000"/>
            </a:blip>
            <a:stretch>
              <a:fillRect/>
            </a:stretch>
          </p:blipFill>
          <p:spPr>
            <a:xfrm rot="11280000">
              <a:off x="-1171015" y="12623426"/>
              <a:ext cx="5002305" cy="3048000"/>
            </a:xfrm>
            <a:prstGeom prst="rect">
              <a:avLst/>
            </a:prstGeom>
            <a:effectLst>
              <a:outerShdw blurRad="165100" dist="38100" dir="2700000">
                <a:srgbClr val="000000"/>
              </a:outerShdw>
            </a:effectLst>
          </p:spPr>
        </p:pic>
        <p:pic>
          <p:nvPicPr>
            <p:cNvPr id="125" name="Picture 124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F18C3913-BF51-E61B-AF80-BED8988697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5000"/>
            </a:blip>
            <a:stretch>
              <a:fillRect/>
            </a:stretch>
          </p:blipFill>
          <p:spPr>
            <a:xfrm rot="9660000">
              <a:off x="4165786" y="15618198"/>
              <a:ext cx="5002305" cy="3048000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</p:grpSp>
      <p:pic>
        <p:nvPicPr>
          <p:cNvPr id="3" name="Picture 2" descr="A snake with a black background&#10;&#10;Description automatically generated">
            <a:extLst>
              <a:ext uri="{FF2B5EF4-FFF2-40B4-BE49-F238E27FC236}">
                <a16:creationId xmlns:a16="http://schemas.microsoft.com/office/drawing/2014/main" id="{FD9A234D-FF45-F64A-14DC-BD1B5E1A9F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517" y="-2150316"/>
            <a:ext cx="1695450" cy="244792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01A3790-6962-F21F-4F05-4EBAB1977E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28939" y="-118782"/>
            <a:ext cx="4945329" cy="6972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87198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>
            <a:extLst>
              <a:ext uri="{FF2B5EF4-FFF2-40B4-BE49-F238E27FC236}">
                <a16:creationId xmlns:a16="http://schemas.microsoft.com/office/drawing/2014/main" id="{6FCE8528-5140-56B0-23BF-38BBC3D37D79}"/>
              </a:ext>
            </a:extLst>
          </p:cNvPr>
          <p:cNvGrpSpPr/>
          <p:nvPr/>
        </p:nvGrpSpPr>
        <p:grpSpPr>
          <a:xfrm>
            <a:off x="-504931" y="-14561741"/>
            <a:ext cx="12778694" cy="14559794"/>
            <a:chOff x="-522363" y="-2452310"/>
            <a:chExt cx="12778694" cy="14559794"/>
          </a:xfrm>
        </p:grpSpPr>
        <p:pic>
          <p:nvPicPr>
            <p:cNvPr id="27" name="Picture 26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5D8B2584-5041-7175-809E-562C337F02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522363" y="118685"/>
              <a:ext cx="1733550" cy="1600200"/>
            </a:xfrm>
            <a:prstGeom prst="rect">
              <a:avLst/>
            </a:prstGeom>
          </p:spPr>
        </p:pic>
        <p:pic>
          <p:nvPicPr>
            <p:cNvPr id="28" name="Picture 27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4B5C7CD8-81F1-AD4C-C858-179ACF43A5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3380000">
              <a:off x="817940" y="721179"/>
              <a:ext cx="1695450" cy="2447925"/>
            </a:xfrm>
            <a:prstGeom prst="rect">
              <a:avLst/>
            </a:prstGeom>
          </p:spPr>
        </p:pic>
        <p:pic>
          <p:nvPicPr>
            <p:cNvPr id="29" name="Picture 28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A8748075-6F99-AC5B-D120-B7D509325B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6780000">
              <a:off x="3633863" y="6234340"/>
              <a:ext cx="1579184" cy="2316389"/>
            </a:xfrm>
            <a:prstGeom prst="rect">
              <a:avLst/>
            </a:prstGeom>
          </p:spPr>
        </p:pic>
        <p:pic>
          <p:nvPicPr>
            <p:cNvPr id="30" name="Picture 29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C1774515-0CF2-D455-A1D8-E54F1CB541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4980000">
              <a:off x="9110739" y="6316738"/>
              <a:ext cx="2657475" cy="1838325"/>
            </a:xfrm>
            <a:prstGeom prst="rect">
              <a:avLst/>
            </a:prstGeom>
          </p:spPr>
        </p:pic>
        <p:pic>
          <p:nvPicPr>
            <p:cNvPr id="32" name="Picture 31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809C8A55-183E-1A16-2D9A-A60288BFA8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9900000">
              <a:off x="2199821" y="4957535"/>
              <a:ext cx="1095375" cy="1590675"/>
            </a:xfrm>
            <a:prstGeom prst="rect">
              <a:avLst/>
            </a:prstGeom>
          </p:spPr>
        </p:pic>
        <p:pic>
          <p:nvPicPr>
            <p:cNvPr id="33" name="Picture 32" descr="A close-up of a snake&#10;&#10;Description automatically generated">
              <a:extLst>
                <a:ext uri="{FF2B5EF4-FFF2-40B4-BE49-F238E27FC236}">
                  <a16:creationId xmlns:a16="http://schemas.microsoft.com/office/drawing/2014/main" id="{0F68E20E-A47B-E7F7-E5A1-0414E7844D1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3660000">
              <a:off x="1447649" y="1798411"/>
              <a:ext cx="1333500" cy="3143250"/>
            </a:xfrm>
            <a:prstGeom prst="rect">
              <a:avLst/>
            </a:prstGeom>
          </p:spPr>
        </p:pic>
        <p:pic>
          <p:nvPicPr>
            <p:cNvPr id="34" name="Picture 33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DFA477C7-BCF3-2B87-798B-B7A163263D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7020000">
              <a:off x="4408714" y="4481286"/>
              <a:ext cx="2265740" cy="2035628"/>
            </a:xfrm>
            <a:prstGeom prst="rect">
              <a:avLst/>
            </a:prstGeom>
          </p:spPr>
        </p:pic>
        <p:pic>
          <p:nvPicPr>
            <p:cNvPr id="35" name="Picture 34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486B37E9-0C7D-8D01-6BBE-57DB5CA935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82446" y="-891268"/>
              <a:ext cx="1733550" cy="1600200"/>
            </a:xfrm>
            <a:prstGeom prst="rect">
              <a:avLst/>
            </a:prstGeom>
          </p:spPr>
        </p:pic>
        <p:pic>
          <p:nvPicPr>
            <p:cNvPr id="36" name="Picture 35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4B61F706-A1A6-E200-5D97-BAA5141E8D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09131" y="291798"/>
              <a:ext cx="1695450" cy="2447925"/>
            </a:xfrm>
            <a:prstGeom prst="rect">
              <a:avLst/>
            </a:prstGeom>
          </p:spPr>
        </p:pic>
        <p:pic>
          <p:nvPicPr>
            <p:cNvPr id="37" name="Picture 36" descr="A close-up of a snake&#10;&#10;Description automatically generated">
              <a:extLst>
                <a:ext uri="{FF2B5EF4-FFF2-40B4-BE49-F238E27FC236}">
                  <a16:creationId xmlns:a16="http://schemas.microsoft.com/office/drawing/2014/main" id="{05495592-35A5-7F1F-7DFC-ECD6BC6E7E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7911" y="5139720"/>
              <a:ext cx="1333500" cy="3143250"/>
            </a:xfrm>
            <a:prstGeom prst="rect">
              <a:avLst/>
            </a:prstGeom>
          </p:spPr>
        </p:pic>
        <p:pic>
          <p:nvPicPr>
            <p:cNvPr id="38" name="Picture 37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64F6B891-8222-F9E0-76B2-0F6AD0FB89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06976" y="2899833"/>
              <a:ext cx="1733550" cy="1600200"/>
            </a:xfrm>
            <a:prstGeom prst="rect">
              <a:avLst/>
            </a:prstGeom>
          </p:spPr>
        </p:pic>
        <p:pic>
          <p:nvPicPr>
            <p:cNvPr id="39" name="Picture 38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A67E9608-B922-8BE8-B9DA-274EE4AD20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6180000">
              <a:off x="9670899" y="-65767"/>
              <a:ext cx="2657475" cy="1838325"/>
            </a:xfrm>
            <a:prstGeom prst="rect">
              <a:avLst/>
            </a:prstGeom>
          </p:spPr>
        </p:pic>
        <p:pic>
          <p:nvPicPr>
            <p:cNvPr id="40" name="Picture 39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339A5EFD-F17D-5224-B68F-E92A23C9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8280000">
              <a:off x="8398631" y="911679"/>
              <a:ext cx="1733550" cy="1600200"/>
            </a:xfrm>
            <a:prstGeom prst="rect">
              <a:avLst/>
            </a:prstGeom>
          </p:spPr>
        </p:pic>
        <p:pic>
          <p:nvPicPr>
            <p:cNvPr id="41" name="Picture 40" descr="A close-up of a snake&#10;&#10;Description automatically generated">
              <a:extLst>
                <a:ext uri="{FF2B5EF4-FFF2-40B4-BE49-F238E27FC236}">
                  <a16:creationId xmlns:a16="http://schemas.microsoft.com/office/drawing/2014/main" id="{F973FDFD-9445-3BBF-3426-E1146623B1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98935" y="1078744"/>
              <a:ext cx="866775" cy="2028825"/>
            </a:xfrm>
            <a:prstGeom prst="rect">
              <a:avLst/>
            </a:prstGeom>
          </p:spPr>
        </p:pic>
        <p:pic>
          <p:nvPicPr>
            <p:cNvPr id="42" name="Picture 41" descr="A close-up of a snake&#10;&#10;Description automatically generated">
              <a:extLst>
                <a:ext uri="{FF2B5EF4-FFF2-40B4-BE49-F238E27FC236}">
                  <a16:creationId xmlns:a16="http://schemas.microsoft.com/office/drawing/2014/main" id="{3B317504-0AD6-9C16-DA10-61EEA299A88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8760000">
              <a:off x="5430762" y="-1124857"/>
              <a:ext cx="1333500" cy="3143250"/>
            </a:xfrm>
            <a:prstGeom prst="rect">
              <a:avLst/>
            </a:prstGeom>
          </p:spPr>
        </p:pic>
        <p:pic>
          <p:nvPicPr>
            <p:cNvPr id="43" name="Picture 42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B5495A2F-4F3C-2B03-F6EC-81B2841AC2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3120000">
              <a:off x="10508494" y="2912685"/>
              <a:ext cx="1428750" cy="2066925"/>
            </a:xfrm>
            <a:prstGeom prst="rect">
              <a:avLst/>
            </a:prstGeom>
          </p:spPr>
        </p:pic>
        <p:pic>
          <p:nvPicPr>
            <p:cNvPr id="44" name="Picture 43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B0D10FB8-9080-CAF2-F974-BC7A88A531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75084" y="-1165679"/>
              <a:ext cx="1733550" cy="1600200"/>
            </a:xfrm>
            <a:prstGeom prst="rect">
              <a:avLst/>
            </a:prstGeom>
          </p:spPr>
        </p:pic>
        <p:pic>
          <p:nvPicPr>
            <p:cNvPr id="45" name="Picture 44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CCD7CA00-F8BE-1D03-ECD7-A43CA28B5E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86815" y="6210149"/>
              <a:ext cx="1733550" cy="1600200"/>
            </a:xfrm>
            <a:prstGeom prst="rect">
              <a:avLst/>
            </a:prstGeom>
          </p:spPr>
        </p:pic>
        <p:pic>
          <p:nvPicPr>
            <p:cNvPr id="46" name="Picture 45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4036A3BE-E5E1-B16D-A820-7A5A556696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79595" y="-2452310"/>
              <a:ext cx="1695450" cy="2447925"/>
            </a:xfrm>
            <a:prstGeom prst="rect">
              <a:avLst/>
            </a:prstGeom>
          </p:spPr>
        </p:pic>
        <p:pic>
          <p:nvPicPr>
            <p:cNvPr id="47" name="Picture 46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DE19EB18-664A-B7EF-9355-DB154A3977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10124471" y="4996089"/>
              <a:ext cx="1733550" cy="1600200"/>
            </a:xfrm>
            <a:prstGeom prst="rect">
              <a:avLst/>
            </a:prstGeom>
          </p:spPr>
        </p:pic>
        <p:pic>
          <p:nvPicPr>
            <p:cNvPr id="48" name="Picture 47" descr="A close-up of a snake&#10;&#10;Description automatically generated">
              <a:extLst>
                <a:ext uri="{FF2B5EF4-FFF2-40B4-BE49-F238E27FC236}">
                  <a16:creationId xmlns:a16="http://schemas.microsoft.com/office/drawing/2014/main" id="{91B20D94-A05A-1D8B-61BB-67729FB4B12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80488" y="3070679"/>
              <a:ext cx="1333500" cy="3143250"/>
            </a:xfrm>
            <a:prstGeom prst="rect">
              <a:avLst/>
            </a:prstGeom>
          </p:spPr>
        </p:pic>
        <p:pic>
          <p:nvPicPr>
            <p:cNvPr id="49" name="Picture 48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F1169054-26D2-B9F1-BF81-BCE6C6F99F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84887" y="2802315"/>
              <a:ext cx="1695450" cy="2447925"/>
            </a:xfrm>
            <a:prstGeom prst="rect">
              <a:avLst/>
            </a:prstGeom>
          </p:spPr>
        </p:pic>
        <p:pic>
          <p:nvPicPr>
            <p:cNvPr id="50" name="Picture 49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A214C3A0-841D-BD86-7D80-7381DE2689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4260000">
              <a:off x="1839232" y="3617231"/>
              <a:ext cx="1733550" cy="1600200"/>
            </a:xfrm>
            <a:prstGeom prst="rect">
              <a:avLst/>
            </a:prstGeom>
          </p:spPr>
        </p:pic>
        <p:pic>
          <p:nvPicPr>
            <p:cNvPr id="51" name="Picture 50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981FEE02-4E4D-0A2C-617B-5EB26530ED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4260000">
              <a:off x="6969510" y="7520271"/>
              <a:ext cx="2507645" cy="2289628"/>
            </a:xfrm>
            <a:prstGeom prst="rect">
              <a:avLst/>
            </a:prstGeom>
          </p:spPr>
        </p:pic>
        <p:pic>
          <p:nvPicPr>
            <p:cNvPr id="52" name="Picture 51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298EC7AA-0846-D8E1-5198-31ED1F1609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1160000">
              <a:off x="10092720" y="9064625"/>
              <a:ext cx="1579184" cy="2316389"/>
            </a:xfrm>
            <a:prstGeom prst="rect">
              <a:avLst/>
            </a:prstGeom>
          </p:spPr>
        </p:pic>
        <p:pic>
          <p:nvPicPr>
            <p:cNvPr id="53" name="Picture 52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A8D28A40-EE1C-6567-8E9E-434F95D260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1700000">
              <a:off x="370205" y="8193064"/>
              <a:ext cx="2609095" cy="1584325"/>
            </a:xfrm>
            <a:prstGeom prst="rect">
              <a:avLst/>
            </a:prstGeom>
          </p:spPr>
        </p:pic>
        <p:pic>
          <p:nvPicPr>
            <p:cNvPr id="54" name="Picture 53" descr="A close-up of a snake&#10;&#10;Description automatically generated">
              <a:extLst>
                <a:ext uri="{FF2B5EF4-FFF2-40B4-BE49-F238E27FC236}">
                  <a16:creationId xmlns:a16="http://schemas.microsoft.com/office/drawing/2014/main" id="{73C40F37-CBEB-E1FD-5F15-1F91338A0D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0440000">
              <a:off x="3044220" y="8511267"/>
              <a:ext cx="1333500" cy="3143250"/>
            </a:xfrm>
            <a:prstGeom prst="rect">
              <a:avLst/>
            </a:prstGeom>
          </p:spPr>
        </p:pic>
        <p:pic>
          <p:nvPicPr>
            <p:cNvPr id="55" name="Picture 54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43593544-721D-AB54-BA86-B56C67DE91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18226" y="9284607"/>
              <a:ext cx="1733550" cy="1600200"/>
            </a:xfrm>
            <a:prstGeom prst="rect">
              <a:avLst/>
            </a:prstGeom>
          </p:spPr>
        </p:pic>
        <p:pic>
          <p:nvPicPr>
            <p:cNvPr id="56" name="Picture 55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98CD34C7-7FDB-1279-9F7A-49321D4FC9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420000">
              <a:off x="6780892" y="9659559"/>
              <a:ext cx="1695450" cy="2447925"/>
            </a:xfrm>
            <a:prstGeom prst="rect">
              <a:avLst/>
            </a:prstGeom>
          </p:spPr>
        </p:pic>
        <p:pic>
          <p:nvPicPr>
            <p:cNvPr id="31" name="Picture 30" descr="A close-up of a snake&#10;&#10;Description automatically generated">
              <a:extLst>
                <a:ext uri="{FF2B5EF4-FFF2-40B4-BE49-F238E27FC236}">
                  <a16:creationId xmlns:a16="http://schemas.microsoft.com/office/drawing/2014/main" id="{00210C6D-7F63-DB99-F91C-E0E4F0E3A9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75518" y="-1378101"/>
              <a:ext cx="866775" cy="2028825"/>
            </a:xfrm>
            <a:prstGeom prst="rect">
              <a:avLst/>
            </a:prstGeom>
          </p:spPr>
        </p:pic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D6AE48FC-459D-4E89-5B2A-61A3DAE7941E}"/>
              </a:ext>
            </a:extLst>
          </p:cNvPr>
          <p:cNvGrpSpPr/>
          <p:nvPr/>
        </p:nvGrpSpPr>
        <p:grpSpPr>
          <a:xfrm>
            <a:off x="-655545" y="-16660674"/>
            <a:ext cx="13510371" cy="18377647"/>
            <a:chOff x="-1171015" y="288551"/>
            <a:chExt cx="13510371" cy="18377647"/>
          </a:xfrm>
        </p:grpSpPr>
        <p:pic>
          <p:nvPicPr>
            <p:cNvPr id="59" name="Picture 58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0A2AD070-A969-8B9B-4187-5BA805739F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5000"/>
            </a:blip>
            <a:stretch>
              <a:fillRect/>
            </a:stretch>
          </p:blipFill>
          <p:spPr>
            <a:xfrm>
              <a:off x="1193426" y="487456"/>
              <a:ext cx="2928657" cy="3724275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60" name="Picture 59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057FCCC1-F994-4B72-579E-CDE69BF188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55000"/>
            </a:blip>
            <a:stretch>
              <a:fillRect/>
            </a:stretch>
          </p:blipFill>
          <p:spPr>
            <a:xfrm>
              <a:off x="4406713" y="820831"/>
              <a:ext cx="3742204" cy="3048000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61" name="Picture 60" descr="A close-up of a snake&#10;&#10;Description automatically generated">
              <a:extLst>
                <a:ext uri="{FF2B5EF4-FFF2-40B4-BE49-F238E27FC236}">
                  <a16:creationId xmlns:a16="http://schemas.microsoft.com/office/drawing/2014/main" id="{C084756C-3925-CB2A-1D56-1BA992FDF5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55000"/>
            </a:blip>
            <a:stretch>
              <a:fillRect/>
            </a:stretch>
          </p:blipFill>
          <p:spPr>
            <a:xfrm rot="16020000">
              <a:off x="1277471" y="8561295"/>
              <a:ext cx="2269191" cy="4714875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62" name="Picture 61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E28E1E0B-C8A1-95CB-A3F1-045BAC675B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5000"/>
            </a:blip>
            <a:stretch>
              <a:fillRect/>
            </a:stretch>
          </p:blipFill>
          <p:spPr>
            <a:xfrm rot="9660000">
              <a:off x="7337051" y="8143875"/>
              <a:ext cx="5002305" cy="3048000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63" name="Picture 62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0D3556FD-5599-562A-629F-9D894BA8E8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5000"/>
            </a:blip>
            <a:stretch>
              <a:fillRect/>
            </a:stretch>
          </p:blipFill>
          <p:spPr>
            <a:xfrm>
              <a:off x="857250" y="5126691"/>
              <a:ext cx="5002305" cy="3048000"/>
            </a:xfrm>
            <a:prstGeom prst="rect">
              <a:avLst/>
            </a:prstGeom>
            <a:effectLst>
              <a:outerShdw blurRad="165100" dist="38100" dir="2700000">
                <a:srgbClr val="000000"/>
              </a:outerShdw>
            </a:effectLst>
          </p:spPr>
        </p:pic>
        <p:pic>
          <p:nvPicPr>
            <p:cNvPr id="64" name="Picture 63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A0A38F4C-21B9-8E56-4DB0-95AA7A81BD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4000"/>
            </a:blip>
            <a:stretch>
              <a:fillRect/>
            </a:stretch>
          </p:blipFill>
          <p:spPr>
            <a:xfrm>
              <a:off x="4406713" y="7129743"/>
              <a:ext cx="2928657" cy="3724275"/>
            </a:xfrm>
            <a:prstGeom prst="rect">
              <a:avLst/>
            </a:prstGeom>
            <a:effectLst>
              <a:outerShdw blurRad="190500" dist="38100" dir="2700000">
                <a:srgbClr val="000000"/>
              </a:outerShdw>
            </a:effectLst>
          </p:spPr>
        </p:pic>
        <p:pic>
          <p:nvPicPr>
            <p:cNvPr id="65" name="Picture 64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089E6C77-C8AB-375E-0173-54C1859597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55000"/>
            </a:blip>
            <a:stretch>
              <a:fillRect/>
            </a:stretch>
          </p:blipFill>
          <p:spPr>
            <a:xfrm>
              <a:off x="7765677" y="3866031"/>
              <a:ext cx="4347321" cy="3541058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66" name="Picture 65" descr="A close-up of a snake&#10;&#10;Description automatically generated">
              <a:extLst>
                <a:ext uri="{FF2B5EF4-FFF2-40B4-BE49-F238E27FC236}">
                  <a16:creationId xmlns:a16="http://schemas.microsoft.com/office/drawing/2014/main" id="{08BF9120-9D1F-F5C7-435B-993FD65D6C7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55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69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762875" y="288551"/>
              <a:ext cx="2269191" cy="4714875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67" name="Picture 66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F185F5EC-E113-7FF9-BB71-2E80A3B10D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4000"/>
            </a:blip>
            <a:stretch>
              <a:fillRect/>
            </a:stretch>
          </p:blipFill>
          <p:spPr>
            <a:xfrm rot="8460000">
              <a:off x="9348506" y="12284448"/>
              <a:ext cx="2928657" cy="3724275"/>
            </a:xfrm>
            <a:prstGeom prst="rect">
              <a:avLst/>
            </a:prstGeom>
            <a:effectLst>
              <a:outerShdw blurRad="190500" dist="38100" dir="2700000">
                <a:srgbClr val="000000"/>
              </a:outerShdw>
            </a:effectLst>
          </p:spPr>
        </p:pic>
        <p:pic>
          <p:nvPicPr>
            <p:cNvPr id="68" name="Picture 67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DD54F3EB-9AF8-076B-501C-E239EB5FDF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55000"/>
            </a:blip>
            <a:stretch>
              <a:fillRect/>
            </a:stretch>
          </p:blipFill>
          <p:spPr>
            <a:xfrm>
              <a:off x="3048000" y="12483354"/>
              <a:ext cx="4347321" cy="3541058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69" name="Picture 68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F2D9C78A-268F-9878-3BCA-53D330B084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5000"/>
            </a:blip>
            <a:stretch>
              <a:fillRect/>
            </a:stretch>
          </p:blipFill>
          <p:spPr>
            <a:xfrm rot="11280000">
              <a:off x="-1171015" y="12623426"/>
              <a:ext cx="5002305" cy="3048000"/>
            </a:xfrm>
            <a:prstGeom prst="rect">
              <a:avLst/>
            </a:prstGeom>
            <a:effectLst>
              <a:outerShdw blurRad="165100" dist="38100" dir="2700000">
                <a:srgbClr val="000000"/>
              </a:outerShdw>
            </a:effectLst>
          </p:spPr>
        </p:pic>
        <p:pic>
          <p:nvPicPr>
            <p:cNvPr id="70" name="Picture 69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4D979837-67D4-D268-A863-B3AF37BCA07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5000"/>
            </a:blip>
            <a:stretch>
              <a:fillRect/>
            </a:stretch>
          </p:blipFill>
          <p:spPr>
            <a:xfrm rot="9660000">
              <a:off x="4165786" y="15618198"/>
              <a:ext cx="5002305" cy="3048000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72D70A4-4BB3-AC67-8361-DC21FC32D0DC}"/>
              </a:ext>
            </a:extLst>
          </p:cNvPr>
          <p:cNvGrpSpPr/>
          <p:nvPr/>
        </p:nvGrpSpPr>
        <p:grpSpPr>
          <a:xfrm>
            <a:off x="-3340018" y="-1039412"/>
            <a:ext cx="12778694" cy="14559794"/>
            <a:chOff x="-522363" y="-2452310"/>
            <a:chExt cx="12778694" cy="14559794"/>
          </a:xfrm>
        </p:grpSpPr>
        <p:pic>
          <p:nvPicPr>
            <p:cNvPr id="8" name="Picture 7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33F58AAC-C4FB-4849-23A8-091291234A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522363" y="118685"/>
              <a:ext cx="1733550" cy="1600200"/>
            </a:xfrm>
            <a:prstGeom prst="rect">
              <a:avLst/>
            </a:prstGeom>
          </p:spPr>
        </p:pic>
        <p:pic>
          <p:nvPicPr>
            <p:cNvPr id="9" name="Picture 8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BB5D31E6-61C2-249C-B964-59989BF70A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3380000">
              <a:off x="817940" y="721179"/>
              <a:ext cx="1695450" cy="2447925"/>
            </a:xfrm>
            <a:prstGeom prst="rect">
              <a:avLst/>
            </a:prstGeom>
          </p:spPr>
        </p:pic>
        <p:pic>
          <p:nvPicPr>
            <p:cNvPr id="10" name="Picture 9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142F0D2A-93F7-0DE7-FCB5-9FC177BEFC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6780000">
              <a:off x="3633863" y="6234340"/>
              <a:ext cx="1579184" cy="2316389"/>
            </a:xfrm>
            <a:prstGeom prst="rect">
              <a:avLst/>
            </a:prstGeom>
          </p:spPr>
        </p:pic>
        <p:pic>
          <p:nvPicPr>
            <p:cNvPr id="11" name="Picture 10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BC37F6AF-0126-7CFB-DA6D-11A84D492E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4980000">
              <a:off x="9110739" y="6316738"/>
              <a:ext cx="2657475" cy="1838325"/>
            </a:xfrm>
            <a:prstGeom prst="rect">
              <a:avLst/>
            </a:prstGeom>
          </p:spPr>
        </p:pic>
        <p:pic>
          <p:nvPicPr>
            <p:cNvPr id="12" name="Picture 11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408CBBD3-63DF-CE91-98B4-19EEC86F95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9900000">
              <a:off x="2199821" y="4957535"/>
              <a:ext cx="1095375" cy="1590675"/>
            </a:xfrm>
            <a:prstGeom prst="rect">
              <a:avLst/>
            </a:prstGeom>
          </p:spPr>
        </p:pic>
        <p:pic>
          <p:nvPicPr>
            <p:cNvPr id="13" name="Picture 12" descr="A close-up of a snake&#10;&#10;Description automatically generated">
              <a:extLst>
                <a:ext uri="{FF2B5EF4-FFF2-40B4-BE49-F238E27FC236}">
                  <a16:creationId xmlns:a16="http://schemas.microsoft.com/office/drawing/2014/main" id="{C0EF7E63-ADCF-F343-B264-56A7904EDE1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3660000">
              <a:off x="1447649" y="1798411"/>
              <a:ext cx="1333500" cy="3143250"/>
            </a:xfrm>
            <a:prstGeom prst="rect">
              <a:avLst/>
            </a:prstGeom>
          </p:spPr>
        </p:pic>
        <p:pic>
          <p:nvPicPr>
            <p:cNvPr id="14" name="Picture 13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6394270F-A152-86B8-439B-13D00D9610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7020000">
              <a:off x="4408714" y="4481286"/>
              <a:ext cx="2265740" cy="2035628"/>
            </a:xfrm>
            <a:prstGeom prst="rect">
              <a:avLst/>
            </a:prstGeom>
          </p:spPr>
        </p:pic>
        <p:pic>
          <p:nvPicPr>
            <p:cNvPr id="15" name="Picture 14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D2E1AD01-64FC-2B87-5747-86CD7FE7C4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82446" y="-891268"/>
              <a:ext cx="1733550" cy="1600200"/>
            </a:xfrm>
            <a:prstGeom prst="rect">
              <a:avLst/>
            </a:prstGeom>
          </p:spPr>
        </p:pic>
        <p:pic>
          <p:nvPicPr>
            <p:cNvPr id="16" name="Picture 15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B9FEDF03-B657-CEE7-D5BF-255C3C33FB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09131" y="291798"/>
              <a:ext cx="1695450" cy="2447925"/>
            </a:xfrm>
            <a:prstGeom prst="rect">
              <a:avLst/>
            </a:prstGeom>
          </p:spPr>
        </p:pic>
        <p:pic>
          <p:nvPicPr>
            <p:cNvPr id="17" name="Picture 16" descr="A close-up of a snake&#10;&#10;Description automatically generated">
              <a:extLst>
                <a:ext uri="{FF2B5EF4-FFF2-40B4-BE49-F238E27FC236}">
                  <a16:creationId xmlns:a16="http://schemas.microsoft.com/office/drawing/2014/main" id="{8509BEC3-D226-AC99-8CDB-57ADB235AD5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7911" y="5139720"/>
              <a:ext cx="1333500" cy="3143250"/>
            </a:xfrm>
            <a:prstGeom prst="rect">
              <a:avLst/>
            </a:prstGeom>
          </p:spPr>
        </p:pic>
        <p:pic>
          <p:nvPicPr>
            <p:cNvPr id="18" name="Picture 17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7EC431CC-BA3A-B6C8-42BD-8E15067745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06976" y="2899833"/>
              <a:ext cx="1733550" cy="1600200"/>
            </a:xfrm>
            <a:prstGeom prst="rect">
              <a:avLst/>
            </a:prstGeom>
          </p:spPr>
        </p:pic>
        <p:pic>
          <p:nvPicPr>
            <p:cNvPr id="19" name="Picture 18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B4CA41A0-8F23-0B74-2BA9-821EBE463A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6180000">
              <a:off x="9670899" y="-65767"/>
              <a:ext cx="2657475" cy="1838325"/>
            </a:xfrm>
            <a:prstGeom prst="rect">
              <a:avLst/>
            </a:prstGeom>
          </p:spPr>
        </p:pic>
        <p:pic>
          <p:nvPicPr>
            <p:cNvPr id="20" name="Picture 19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429C80C6-4253-6E7D-25DA-A2895A089D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8280000">
              <a:off x="8398631" y="911679"/>
              <a:ext cx="1733550" cy="1600200"/>
            </a:xfrm>
            <a:prstGeom prst="rect">
              <a:avLst/>
            </a:prstGeom>
          </p:spPr>
        </p:pic>
        <p:pic>
          <p:nvPicPr>
            <p:cNvPr id="21" name="Picture 20" descr="A close-up of a snake&#10;&#10;Description automatically generated">
              <a:extLst>
                <a:ext uri="{FF2B5EF4-FFF2-40B4-BE49-F238E27FC236}">
                  <a16:creationId xmlns:a16="http://schemas.microsoft.com/office/drawing/2014/main" id="{71AE6C26-DE77-A76B-E374-E83D7B0477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98935" y="1078744"/>
              <a:ext cx="866775" cy="2028825"/>
            </a:xfrm>
            <a:prstGeom prst="rect">
              <a:avLst/>
            </a:prstGeom>
          </p:spPr>
        </p:pic>
        <p:pic>
          <p:nvPicPr>
            <p:cNvPr id="22" name="Picture 21" descr="A close-up of a snake&#10;&#10;Description automatically generated">
              <a:extLst>
                <a:ext uri="{FF2B5EF4-FFF2-40B4-BE49-F238E27FC236}">
                  <a16:creationId xmlns:a16="http://schemas.microsoft.com/office/drawing/2014/main" id="{769E1B26-4636-BE4F-8CE2-630558B3693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8760000">
              <a:off x="5430762" y="-1124857"/>
              <a:ext cx="1333500" cy="3143250"/>
            </a:xfrm>
            <a:prstGeom prst="rect">
              <a:avLst/>
            </a:prstGeom>
          </p:spPr>
        </p:pic>
        <p:pic>
          <p:nvPicPr>
            <p:cNvPr id="23" name="Picture 22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1DBCDABC-E7A6-8800-93CC-BF16E56490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3120000">
              <a:off x="10508494" y="2912685"/>
              <a:ext cx="1428750" cy="2066925"/>
            </a:xfrm>
            <a:prstGeom prst="rect">
              <a:avLst/>
            </a:prstGeom>
          </p:spPr>
        </p:pic>
        <p:pic>
          <p:nvPicPr>
            <p:cNvPr id="24" name="Picture 23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2F78323C-13A7-D769-6297-0694D3C128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75084" y="-1165679"/>
              <a:ext cx="1733550" cy="1600200"/>
            </a:xfrm>
            <a:prstGeom prst="rect">
              <a:avLst/>
            </a:prstGeom>
          </p:spPr>
        </p:pic>
        <p:pic>
          <p:nvPicPr>
            <p:cNvPr id="25" name="Picture 24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08A95714-38B5-975E-801A-573B3BA56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86815" y="6210149"/>
              <a:ext cx="1733550" cy="1600200"/>
            </a:xfrm>
            <a:prstGeom prst="rect">
              <a:avLst/>
            </a:prstGeom>
          </p:spPr>
        </p:pic>
        <p:pic>
          <p:nvPicPr>
            <p:cNvPr id="26" name="Picture 25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C640B59B-E935-0C40-139A-0600F3A748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79595" y="-2452310"/>
              <a:ext cx="1695450" cy="2447925"/>
            </a:xfrm>
            <a:prstGeom prst="rect">
              <a:avLst/>
            </a:prstGeom>
          </p:spPr>
        </p:pic>
        <p:pic>
          <p:nvPicPr>
            <p:cNvPr id="58" name="Picture 57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002DA28B-1384-9E26-3243-77F97953D1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10124471" y="4996089"/>
              <a:ext cx="1733550" cy="1600200"/>
            </a:xfrm>
            <a:prstGeom prst="rect">
              <a:avLst/>
            </a:prstGeom>
          </p:spPr>
        </p:pic>
        <p:pic>
          <p:nvPicPr>
            <p:cNvPr id="72" name="Picture 71" descr="A close-up of a snake&#10;&#10;Description automatically generated">
              <a:extLst>
                <a:ext uri="{FF2B5EF4-FFF2-40B4-BE49-F238E27FC236}">
                  <a16:creationId xmlns:a16="http://schemas.microsoft.com/office/drawing/2014/main" id="{2916AB4E-7ECE-C2C8-348F-808EBC32D57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80488" y="3070679"/>
              <a:ext cx="1333500" cy="3143250"/>
            </a:xfrm>
            <a:prstGeom prst="rect">
              <a:avLst/>
            </a:prstGeom>
          </p:spPr>
        </p:pic>
        <p:pic>
          <p:nvPicPr>
            <p:cNvPr id="73" name="Picture 72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B2FBFE63-18B8-5E30-1631-A90C274011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84887" y="2802315"/>
              <a:ext cx="1695450" cy="2447925"/>
            </a:xfrm>
            <a:prstGeom prst="rect">
              <a:avLst/>
            </a:prstGeom>
          </p:spPr>
        </p:pic>
        <p:pic>
          <p:nvPicPr>
            <p:cNvPr id="74" name="Picture 73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447F3464-6B3D-CAC2-347E-C9A4D31923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4260000">
              <a:off x="1839232" y="3617231"/>
              <a:ext cx="1733550" cy="1600200"/>
            </a:xfrm>
            <a:prstGeom prst="rect">
              <a:avLst/>
            </a:prstGeom>
          </p:spPr>
        </p:pic>
        <p:pic>
          <p:nvPicPr>
            <p:cNvPr id="75" name="Picture 74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BCBD54A9-777D-06CE-38A1-5DC592DCB1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4260000">
              <a:off x="6969510" y="7520271"/>
              <a:ext cx="2507645" cy="2289628"/>
            </a:xfrm>
            <a:prstGeom prst="rect">
              <a:avLst/>
            </a:prstGeom>
          </p:spPr>
        </p:pic>
        <p:pic>
          <p:nvPicPr>
            <p:cNvPr id="76" name="Picture 75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5DC619E6-DE78-E941-843C-FF9D35D2C0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1160000">
              <a:off x="10092720" y="9064625"/>
              <a:ext cx="1579184" cy="2316389"/>
            </a:xfrm>
            <a:prstGeom prst="rect">
              <a:avLst/>
            </a:prstGeom>
          </p:spPr>
        </p:pic>
        <p:pic>
          <p:nvPicPr>
            <p:cNvPr id="77" name="Picture 76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7E3883F2-E665-CE45-E94B-0995183FD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1700000">
              <a:off x="370205" y="8193064"/>
              <a:ext cx="2609095" cy="1584325"/>
            </a:xfrm>
            <a:prstGeom prst="rect">
              <a:avLst/>
            </a:prstGeom>
          </p:spPr>
        </p:pic>
        <p:pic>
          <p:nvPicPr>
            <p:cNvPr id="78" name="Picture 77" descr="A close-up of a snake&#10;&#10;Description automatically generated">
              <a:extLst>
                <a:ext uri="{FF2B5EF4-FFF2-40B4-BE49-F238E27FC236}">
                  <a16:creationId xmlns:a16="http://schemas.microsoft.com/office/drawing/2014/main" id="{EFBD3562-6BC5-CF78-75EE-FA63CBBBF8A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0440000">
              <a:off x="3044220" y="8511267"/>
              <a:ext cx="1333500" cy="3143250"/>
            </a:xfrm>
            <a:prstGeom prst="rect">
              <a:avLst/>
            </a:prstGeom>
          </p:spPr>
        </p:pic>
        <p:pic>
          <p:nvPicPr>
            <p:cNvPr id="79" name="Picture 78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A05C9393-47BF-F2BE-B4C6-99CAD94143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18226" y="9284607"/>
              <a:ext cx="1733550" cy="1600200"/>
            </a:xfrm>
            <a:prstGeom prst="rect">
              <a:avLst/>
            </a:prstGeom>
          </p:spPr>
        </p:pic>
        <p:pic>
          <p:nvPicPr>
            <p:cNvPr id="80" name="Picture 79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2CCC9BE5-67F9-9E1F-0109-C12C5C8CE8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420000">
              <a:off x="6780892" y="9659559"/>
              <a:ext cx="1695450" cy="2447925"/>
            </a:xfrm>
            <a:prstGeom prst="rect">
              <a:avLst/>
            </a:prstGeom>
          </p:spPr>
        </p:pic>
        <p:pic>
          <p:nvPicPr>
            <p:cNvPr id="81" name="Picture 80" descr="A close-up of a snake&#10;&#10;Description automatically generated">
              <a:extLst>
                <a:ext uri="{FF2B5EF4-FFF2-40B4-BE49-F238E27FC236}">
                  <a16:creationId xmlns:a16="http://schemas.microsoft.com/office/drawing/2014/main" id="{DEE9F574-C399-5C11-CA0E-B89B3F66265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75518" y="-1378101"/>
              <a:ext cx="866775" cy="2028825"/>
            </a:xfrm>
            <a:prstGeom prst="rect">
              <a:avLst/>
            </a:prstGeom>
          </p:spPr>
        </p:pic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E97730C6-A7E5-908B-7E3F-6C50CA7B909F}"/>
              </a:ext>
            </a:extLst>
          </p:cNvPr>
          <p:cNvGrpSpPr/>
          <p:nvPr/>
        </p:nvGrpSpPr>
        <p:grpSpPr>
          <a:xfrm>
            <a:off x="8563167" y="-2157252"/>
            <a:ext cx="12778694" cy="14559794"/>
            <a:chOff x="-522363" y="-2452310"/>
            <a:chExt cx="12778694" cy="14559794"/>
          </a:xfrm>
        </p:grpSpPr>
        <p:pic>
          <p:nvPicPr>
            <p:cNvPr id="83" name="Picture 82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88812C59-B811-1EBB-35E4-DD10489799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522363" y="118685"/>
              <a:ext cx="1733550" cy="1600200"/>
            </a:xfrm>
            <a:prstGeom prst="rect">
              <a:avLst/>
            </a:prstGeom>
          </p:spPr>
        </p:pic>
        <p:pic>
          <p:nvPicPr>
            <p:cNvPr id="84" name="Picture 83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8EFBB588-7FF5-99E7-B7B1-556632861D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3380000">
              <a:off x="817940" y="721179"/>
              <a:ext cx="1695450" cy="2447925"/>
            </a:xfrm>
            <a:prstGeom prst="rect">
              <a:avLst/>
            </a:prstGeom>
          </p:spPr>
        </p:pic>
        <p:pic>
          <p:nvPicPr>
            <p:cNvPr id="85" name="Picture 84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814F6F63-5CEC-0F23-67F2-A10F058CB8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6780000">
              <a:off x="3633863" y="6234340"/>
              <a:ext cx="1579184" cy="2316389"/>
            </a:xfrm>
            <a:prstGeom prst="rect">
              <a:avLst/>
            </a:prstGeom>
          </p:spPr>
        </p:pic>
        <p:pic>
          <p:nvPicPr>
            <p:cNvPr id="86" name="Picture 85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C0386A70-868E-2DED-B0DF-AF4C76E399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4980000">
              <a:off x="9110739" y="6316738"/>
              <a:ext cx="2657475" cy="1838325"/>
            </a:xfrm>
            <a:prstGeom prst="rect">
              <a:avLst/>
            </a:prstGeom>
          </p:spPr>
        </p:pic>
        <p:pic>
          <p:nvPicPr>
            <p:cNvPr id="87" name="Picture 86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EB704027-3DB4-7E0B-1BDB-C70D0BB915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9900000">
              <a:off x="2199821" y="4957535"/>
              <a:ext cx="1095375" cy="1590675"/>
            </a:xfrm>
            <a:prstGeom prst="rect">
              <a:avLst/>
            </a:prstGeom>
          </p:spPr>
        </p:pic>
        <p:pic>
          <p:nvPicPr>
            <p:cNvPr id="88" name="Picture 87" descr="A close-up of a snake&#10;&#10;Description automatically generated">
              <a:extLst>
                <a:ext uri="{FF2B5EF4-FFF2-40B4-BE49-F238E27FC236}">
                  <a16:creationId xmlns:a16="http://schemas.microsoft.com/office/drawing/2014/main" id="{3B00D9E7-C676-7CC4-CE36-A9F08A5ACDF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3660000">
              <a:off x="1447649" y="1798411"/>
              <a:ext cx="1333500" cy="3143250"/>
            </a:xfrm>
            <a:prstGeom prst="rect">
              <a:avLst/>
            </a:prstGeom>
          </p:spPr>
        </p:pic>
        <p:pic>
          <p:nvPicPr>
            <p:cNvPr id="89" name="Picture 88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4DF54C2C-1368-073D-75B2-A2D99857F3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7020000">
              <a:off x="4408714" y="4481286"/>
              <a:ext cx="2265740" cy="2035628"/>
            </a:xfrm>
            <a:prstGeom prst="rect">
              <a:avLst/>
            </a:prstGeom>
          </p:spPr>
        </p:pic>
        <p:pic>
          <p:nvPicPr>
            <p:cNvPr id="90" name="Picture 89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0201961C-C341-5BA0-F3C2-20A7928860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82446" y="-891268"/>
              <a:ext cx="1733550" cy="1600200"/>
            </a:xfrm>
            <a:prstGeom prst="rect">
              <a:avLst/>
            </a:prstGeom>
          </p:spPr>
        </p:pic>
        <p:pic>
          <p:nvPicPr>
            <p:cNvPr id="91" name="Picture 90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9EF1268C-FE29-0ED1-EDA7-93BAD98F88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09131" y="291798"/>
              <a:ext cx="1695450" cy="2447925"/>
            </a:xfrm>
            <a:prstGeom prst="rect">
              <a:avLst/>
            </a:prstGeom>
          </p:spPr>
        </p:pic>
        <p:pic>
          <p:nvPicPr>
            <p:cNvPr id="92" name="Picture 91" descr="A close-up of a snake&#10;&#10;Description automatically generated">
              <a:extLst>
                <a:ext uri="{FF2B5EF4-FFF2-40B4-BE49-F238E27FC236}">
                  <a16:creationId xmlns:a16="http://schemas.microsoft.com/office/drawing/2014/main" id="{1D8314BB-D823-3C94-1387-74E424EEC7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7911" y="5139720"/>
              <a:ext cx="1333500" cy="3143250"/>
            </a:xfrm>
            <a:prstGeom prst="rect">
              <a:avLst/>
            </a:prstGeom>
          </p:spPr>
        </p:pic>
        <p:pic>
          <p:nvPicPr>
            <p:cNvPr id="93" name="Picture 92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45E170B0-39F3-2920-A57B-F025C48A43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06976" y="2899833"/>
              <a:ext cx="1733550" cy="1600200"/>
            </a:xfrm>
            <a:prstGeom prst="rect">
              <a:avLst/>
            </a:prstGeom>
          </p:spPr>
        </p:pic>
        <p:pic>
          <p:nvPicPr>
            <p:cNvPr id="94" name="Picture 93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DDD00E02-4A4B-9935-562B-32448CEA22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6180000">
              <a:off x="9670899" y="-65767"/>
              <a:ext cx="2657475" cy="1838325"/>
            </a:xfrm>
            <a:prstGeom prst="rect">
              <a:avLst/>
            </a:prstGeom>
          </p:spPr>
        </p:pic>
        <p:pic>
          <p:nvPicPr>
            <p:cNvPr id="95" name="Picture 94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EDFCB4C6-7266-9B0A-15F5-5DBEC15121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8280000">
              <a:off x="8398631" y="911679"/>
              <a:ext cx="1733550" cy="1600200"/>
            </a:xfrm>
            <a:prstGeom prst="rect">
              <a:avLst/>
            </a:prstGeom>
          </p:spPr>
        </p:pic>
        <p:pic>
          <p:nvPicPr>
            <p:cNvPr id="96" name="Picture 95" descr="A close-up of a snake&#10;&#10;Description automatically generated">
              <a:extLst>
                <a:ext uri="{FF2B5EF4-FFF2-40B4-BE49-F238E27FC236}">
                  <a16:creationId xmlns:a16="http://schemas.microsoft.com/office/drawing/2014/main" id="{FE66EC56-EBC4-185A-FF3D-ED7AB47AC7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98935" y="1078744"/>
              <a:ext cx="866775" cy="2028825"/>
            </a:xfrm>
            <a:prstGeom prst="rect">
              <a:avLst/>
            </a:prstGeom>
          </p:spPr>
        </p:pic>
        <p:pic>
          <p:nvPicPr>
            <p:cNvPr id="97" name="Picture 96" descr="A close-up of a snake&#10;&#10;Description automatically generated">
              <a:extLst>
                <a:ext uri="{FF2B5EF4-FFF2-40B4-BE49-F238E27FC236}">
                  <a16:creationId xmlns:a16="http://schemas.microsoft.com/office/drawing/2014/main" id="{3E8F4771-C78D-C29A-2CEA-7438356E2CF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8760000">
              <a:off x="5430762" y="-1124857"/>
              <a:ext cx="1333500" cy="3143250"/>
            </a:xfrm>
            <a:prstGeom prst="rect">
              <a:avLst/>
            </a:prstGeom>
          </p:spPr>
        </p:pic>
        <p:pic>
          <p:nvPicPr>
            <p:cNvPr id="98" name="Picture 97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A6C4C5BB-F1A7-F1BF-FD8B-58CE9108CF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3120000">
              <a:off x="10508494" y="2912685"/>
              <a:ext cx="1428750" cy="2066925"/>
            </a:xfrm>
            <a:prstGeom prst="rect">
              <a:avLst/>
            </a:prstGeom>
          </p:spPr>
        </p:pic>
        <p:pic>
          <p:nvPicPr>
            <p:cNvPr id="99" name="Picture 98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D5E8F9DA-B053-88A4-C000-ECFB78C361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75084" y="-1165679"/>
              <a:ext cx="1733550" cy="1600200"/>
            </a:xfrm>
            <a:prstGeom prst="rect">
              <a:avLst/>
            </a:prstGeom>
          </p:spPr>
        </p:pic>
        <p:pic>
          <p:nvPicPr>
            <p:cNvPr id="100" name="Picture 99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B1B540EF-58BF-4853-D95E-84057B5CA7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86815" y="6210149"/>
              <a:ext cx="1733550" cy="1600200"/>
            </a:xfrm>
            <a:prstGeom prst="rect">
              <a:avLst/>
            </a:prstGeom>
          </p:spPr>
        </p:pic>
        <p:pic>
          <p:nvPicPr>
            <p:cNvPr id="101" name="Picture 100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DC1176F6-0CEA-6795-FB3C-563B1FE49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79595" y="-2452310"/>
              <a:ext cx="1695450" cy="2447925"/>
            </a:xfrm>
            <a:prstGeom prst="rect">
              <a:avLst/>
            </a:prstGeom>
          </p:spPr>
        </p:pic>
        <p:pic>
          <p:nvPicPr>
            <p:cNvPr id="102" name="Picture 101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5CCA9DE9-7CFD-BFDB-7FD6-1876D738DD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10124471" y="4996089"/>
              <a:ext cx="1733550" cy="1600200"/>
            </a:xfrm>
            <a:prstGeom prst="rect">
              <a:avLst/>
            </a:prstGeom>
          </p:spPr>
        </p:pic>
        <p:pic>
          <p:nvPicPr>
            <p:cNvPr id="103" name="Picture 102" descr="A close-up of a snake&#10;&#10;Description automatically generated">
              <a:extLst>
                <a:ext uri="{FF2B5EF4-FFF2-40B4-BE49-F238E27FC236}">
                  <a16:creationId xmlns:a16="http://schemas.microsoft.com/office/drawing/2014/main" id="{A1F8F944-8D35-8600-23BE-C02BCA2FE10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80488" y="3070679"/>
              <a:ext cx="1333500" cy="3143250"/>
            </a:xfrm>
            <a:prstGeom prst="rect">
              <a:avLst/>
            </a:prstGeom>
          </p:spPr>
        </p:pic>
        <p:pic>
          <p:nvPicPr>
            <p:cNvPr id="104" name="Picture 103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4FA9223D-DC2E-99CE-E11C-23CC318EEC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84887" y="2802315"/>
              <a:ext cx="1695450" cy="2447925"/>
            </a:xfrm>
            <a:prstGeom prst="rect">
              <a:avLst/>
            </a:prstGeom>
          </p:spPr>
        </p:pic>
        <p:pic>
          <p:nvPicPr>
            <p:cNvPr id="105" name="Picture 104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9EED2D6F-57BD-57C2-3A90-862EA07D68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4260000">
              <a:off x="1839232" y="3617231"/>
              <a:ext cx="1733550" cy="1600200"/>
            </a:xfrm>
            <a:prstGeom prst="rect">
              <a:avLst/>
            </a:prstGeom>
          </p:spPr>
        </p:pic>
        <p:pic>
          <p:nvPicPr>
            <p:cNvPr id="106" name="Picture 105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C2A143EC-CF74-0D9F-89E8-7C669558CB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4260000">
              <a:off x="6969510" y="7520271"/>
              <a:ext cx="2507645" cy="2289628"/>
            </a:xfrm>
            <a:prstGeom prst="rect">
              <a:avLst/>
            </a:prstGeom>
          </p:spPr>
        </p:pic>
        <p:pic>
          <p:nvPicPr>
            <p:cNvPr id="107" name="Picture 106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9D209054-CBF3-7F60-06AD-280F8C9008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1160000">
              <a:off x="10092720" y="9064625"/>
              <a:ext cx="1579184" cy="2316389"/>
            </a:xfrm>
            <a:prstGeom prst="rect">
              <a:avLst/>
            </a:prstGeom>
          </p:spPr>
        </p:pic>
        <p:pic>
          <p:nvPicPr>
            <p:cNvPr id="108" name="Picture 107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DCD28C16-C782-5159-ADE6-2A31B53E1B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1700000">
              <a:off x="370205" y="8193064"/>
              <a:ext cx="2609095" cy="1584325"/>
            </a:xfrm>
            <a:prstGeom prst="rect">
              <a:avLst/>
            </a:prstGeom>
          </p:spPr>
        </p:pic>
        <p:pic>
          <p:nvPicPr>
            <p:cNvPr id="109" name="Picture 108" descr="A close-up of a snake&#10;&#10;Description automatically generated">
              <a:extLst>
                <a:ext uri="{FF2B5EF4-FFF2-40B4-BE49-F238E27FC236}">
                  <a16:creationId xmlns:a16="http://schemas.microsoft.com/office/drawing/2014/main" id="{F188D092-954F-F576-A7A9-6D61FD284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0440000">
              <a:off x="3044220" y="8511267"/>
              <a:ext cx="1333500" cy="3143250"/>
            </a:xfrm>
            <a:prstGeom prst="rect">
              <a:avLst/>
            </a:prstGeom>
          </p:spPr>
        </p:pic>
        <p:pic>
          <p:nvPicPr>
            <p:cNvPr id="110" name="Picture 109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26955A85-6B92-B006-D46D-2D376D5B53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18226" y="9284607"/>
              <a:ext cx="1733550" cy="1600200"/>
            </a:xfrm>
            <a:prstGeom prst="rect">
              <a:avLst/>
            </a:prstGeom>
          </p:spPr>
        </p:pic>
        <p:pic>
          <p:nvPicPr>
            <p:cNvPr id="111" name="Picture 110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225907BE-5C02-1717-ECA6-65DEB59D03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420000">
              <a:off x="6780892" y="9659559"/>
              <a:ext cx="1695450" cy="2447925"/>
            </a:xfrm>
            <a:prstGeom prst="rect">
              <a:avLst/>
            </a:prstGeom>
          </p:spPr>
        </p:pic>
        <p:pic>
          <p:nvPicPr>
            <p:cNvPr id="112" name="Picture 111" descr="A close-up of a snake&#10;&#10;Description automatically generated">
              <a:extLst>
                <a:ext uri="{FF2B5EF4-FFF2-40B4-BE49-F238E27FC236}">
                  <a16:creationId xmlns:a16="http://schemas.microsoft.com/office/drawing/2014/main" id="{E8DD2E0A-AB87-D6DD-2C9D-6FEBE8036B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75518" y="-1378101"/>
              <a:ext cx="866775" cy="2028825"/>
            </a:xfrm>
            <a:prstGeom prst="rect">
              <a:avLst/>
            </a:prstGeom>
          </p:spPr>
        </p:pic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6ED4F9BF-C83D-9B0D-CE41-9E27CE9A728E}"/>
              </a:ext>
            </a:extLst>
          </p:cNvPr>
          <p:cNvGrpSpPr/>
          <p:nvPr/>
        </p:nvGrpSpPr>
        <p:grpSpPr>
          <a:xfrm>
            <a:off x="-1134438" y="-922539"/>
            <a:ext cx="13510371" cy="18377647"/>
            <a:chOff x="-1171015" y="288551"/>
            <a:chExt cx="13510371" cy="18377647"/>
          </a:xfrm>
        </p:grpSpPr>
        <p:pic>
          <p:nvPicPr>
            <p:cNvPr id="114" name="Picture 113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0F3D3739-3042-56BC-BAF6-2882787EF9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5000"/>
            </a:blip>
            <a:stretch>
              <a:fillRect/>
            </a:stretch>
          </p:blipFill>
          <p:spPr>
            <a:xfrm>
              <a:off x="1193426" y="487456"/>
              <a:ext cx="2928657" cy="3724275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116" name="Picture 115" descr="A close-up of a snake&#10;&#10;Description automatically generated">
              <a:extLst>
                <a:ext uri="{FF2B5EF4-FFF2-40B4-BE49-F238E27FC236}">
                  <a16:creationId xmlns:a16="http://schemas.microsoft.com/office/drawing/2014/main" id="{20184165-0C19-D579-E70C-A89D94DB36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55000"/>
            </a:blip>
            <a:stretch>
              <a:fillRect/>
            </a:stretch>
          </p:blipFill>
          <p:spPr>
            <a:xfrm rot="16020000">
              <a:off x="1277471" y="8561295"/>
              <a:ext cx="2269191" cy="4714875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117" name="Picture 116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B19BA2C3-694D-61DF-26AC-0D474E3CED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5000"/>
            </a:blip>
            <a:stretch>
              <a:fillRect/>
            </a:stretch>
          </p:blipFill>
          <p:spPr>
            <a:xfrm rot="9660000">
              <a:off x="7337051" y="8143875"/>
              <a:ext cx="5002305" cy="3048000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118" name="Picture 117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03EC09E0-6B70-8FFC-3FA0-F107C98F1F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5000"/>
            </a:blip>
            <a:stretch>
              <a:fillRect/>
            </a:stretch>
          </p:blipFill>
          <p:spPr>
            <a:xfrm>
              <a:off x="857250" y="5126691"/>
              <a:ext cx="5002305" cy="3048000"/>
            </a:xfrm>
            <a:prstGeom prst="rect">
              <a:avLst/>
            </a:prstGeom>
            <a:effectLst>
              <a:outerShdw blurRad="165100" dist="38100" dir="2700000">
                <a:srgbClr val="000000"/>
              </a:outerShdw>
            </a:effectLst>
          </p:spPr>
        </p:pic>
        <p:pic>
          <p:nvPicPr>
            <p:cNvPr id="119" name="Picture 118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CA4F3D8B-1E13-42E9-8EB7-EFB7B469AB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4000"/>
            </a:blip>
            <a:stretch>
              <a:fillRect/>
            </a:stretch>
          </p:blipFill>
          <p:spPr>
            <a:xfrm>
              <a:off x="4339477" y="9471773"/>
              <a:ext cx="2928657" cy="3724275"/>
            </a:xfrm>
            <a:prstGeom prst="rect">
              <a:avLst/>
            </a:prstGeom>
            <a:effectLst>
              <a:outerShdw blurRad="190500" dist="38100" dir="2700000">
                <a:srgbClr val="000000"/>
              </a:outerShdw>
            </a:effectLst>
          </p:spPr>
        </p:pic>
        <p:pic>
          <p:nvPicPr>
            <p:cNvPr id="120" name="Picture 119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F72B929E-39A3-417E-E814-240C4F231F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55000"/>
            </a:blip>
            <a:stretch>
              <a:fillRect/>
            </a:stretch>
          </p:blipFill>
          <p:spPr>
            <a:xfrm>
              <a:off x="7765677" y="3866031"/>
              <a:ext cx="4347321" cy="3541058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121" name="Picture 120" descr="A close-up of a snake&#10;&#10;Description automatically generated">
              <a:extLst>
                <a:ext uri="{FF2B5EF4-FFF2-40B4-BE49-F238E27FC236}">
                  <a16:creationId xmlns:a16="http://schemas.microsoft.com/office/drawing/2014/main" id="{81A81297-ABEA-5EE0-AAFF-B36ED24F4A7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55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69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762875" y="288551"/>
              <a:ext cx="2269191" cy="4714875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122" name="Picture 121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7D2FF215-7585-1490-535E-5AA1F34327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4000"/>
            </a:blip>
            <a:stretch>
              <a:fillRect/>
            </a:stretch>
          </p:blipFill>
          <p:spPr>
            <a:xfrm rot="8460000">
              <a:off x="9348506" y="12284448"/>
              <a:ext cx="2928657" cy="3724275"/>
            </a:xfrm>
            <a:prstGeom prst="rect">
              <a:avLst/>
            </a:prstGeom>
            <a:effectLst>
              <a:outerShdw blurRad="190500" dist="38100" dir="2700000">
                <a:srgbClr val="000000"/>
              </a:outerShdw>
            </a:effectLst>
          </p:spPr>
        </p:pic>
        <p:pic>
          <p:nvPicPr>
            <p:cNvPr id="123" name="Picture 122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E82D37CB-B274-2F46-C890-3F01182884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55000"/>
            </a:blip>
            <a:stretch>
              <a:fillRect/>
            </a:stretch>
          </p:blipFill>
          <p:spPr>
            <a:xfrm>
              <a:off x="3048000" y="12483354"/>
              <a:ext cx="4347321" cy="3541058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124" name="Picture 123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509D6ACD-E1B3-1B85-CE27-C5CE612EF8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5000"/>
            </a:blip>
            <a:stretch>
              <a:fillRect/>
            </a:stretch>
          </p:blipFill>
          <p:spPr>
            <a:xfrm rot="11280000">
              <a:off x="-1171015" y="12623426"/>
              <a:ext cx="5002305" cy="3048000"/>
            </a:xfrm>
            <a:prstGeom prst="rect">
              <a:avLst/>
            </a:prstGeom>
            <a:effectLst>
              <a:outerShdw blurRad="165100" dist="38100" dir="2700000">
                <a:srgbClr val="000000"/>
              </a:outerShdw>
            </a:effectLst>
          </p:spPr>
        </p:pic>
        <p:pic>
          <p:nvPicPr>
            <p:cNvPr id="125" name="Picture 124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F18C3913-BF51-E61B-AF80-BED8988697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5000"/>
            </a:blip>
            <a:stretch>
              <a:fillRect/>
            </a:stretch>
          </p:blipFill>
          <p:spPr>
            <a:xfrm rot="9660000">
              <a:off x="4165786" y="15618198"/>
              <a:ext cx="5002305" cy="3048000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</p:grpSp>
      <p:pic>
        <p:nvPicPr>
          <p:cNvPr id="3" name="Picture 2" descr="A snake with a black background&#10;&#10;Description automatically generated">
            <a:extLst>
              <a:ext uri="{FF2B5EF4-FFF2-40B4-BE49-F238E27FC236}">
                <a16:creationId xmlns:a16="http://schemas.microsoft.com/office/drawing/2014/main" id="{FD9A234D-FF45-F64A-14DC-BD1B5E1A9F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517" y="-2150316"/>
            <a:ext cx="1695450" cy="24479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22CC79D-D330-72B0-BE93-268469B6EE1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1227" y="-85165"/>
            <a:ext cx="4754632" cy="702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66058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>
            <a:extLst>
              <a:ext uri="{FF2B5EF4-FFF2-40B4-BE49-F238E27FC236}">
                <a16:creationId xmlns:a16="http://schemas.microsoft.com/office/drawing/2014/main" id="{6FCE8528-5140-56B0-23BF-38BBC3D37D79}"/>
              </a:ext>
            </a:extLst>
          </p:cNvPr>
          <p:cNvGrpSpPr/>
          <p:nvPr/>
        </p:nvGrpSpPr>
        <p:grpSpPr>
          <a:xfrm>
            <a:off x="-437696" y="-4883453"/>
            <a:ext cx="12778694" cy="14559794"/>
            <a:chOff x="-522363" y="-2452310"/>
            <a:chExt cx="12778694" cy="14559794"/>
          </a:xfrm>
        </p:grpSpPr>
        <p:pic>
          <p:nvPicPr>
            <p:cNvPr id="27" name="Picture 26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5D8B2584-5041-7175-809E-562C337F02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522363" y="118685"/>
              <a:ext cx="1733550" cy="1600200"/>
            </a:xfrm>
            <a:prstGeom prst="rect">
              <a:avLst/>
            </a:prstGeom>
          </p:spPr>
        </p:pic>
        <p:pic>
          <p:nvPicPr>
            <p:cNvPr id="28" name="Picture 27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4B5C7CD8-81F1-AD4C-C858-179ACF43A5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3380000">
              <a:off x="817940" y="721179"/>
              <a:ext cx="1695450" cy="2447925"/>
            </a:xfrm>
            <a:prstGeom prst="rect">
              <a:avLst/>
            </a:prstGeom>
          </p:spPr>
        </p:pic>
        <p:pic>
          <p:nvPicPr>
            <p:cNvPr id="29" name="Picture 28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A8748075-6F99-AC5B-D120-B7D509325B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6780000">
              <a:off x="3633863" y="6234340"/>
              <a:ext cx="1579184" cy="2316389"/>
            </a:xfrm>
            <a:prstGeom prst="rect">
              <a:avLst/>
            </a:prstGeom>
          </p:spPr>
        </p:pic>
        <p:pic>
          <p:nvPicPr>
            <p:cNvPr id="30" name="Picture 29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C1774515-0CF2-D455-A1D8-E54F1CB541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4980000">
              <a:off x="9110739" y="6316738"/>
              <a:ext cx="2657475" cy="1838325"/>
            </a:xfrm>
            <a:prstGeom prst="rect">
              <a:avLst/>
            </a:prstGeom>
          </p:spPr>
        </p:pic>
        <p:pic>
          <p:nvPicPr>
            <p:cNvPr id="32" name="Picture 31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809C8A55-183E-1A16-2D9A-A60288BFA8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9900000">
              <a:off x="2199821" y="4957535"/>
              <a:ext cx="1095375" cy="1590675"/>
            </a:xfrm>
            <a:prstGeom prst="rect">
              <a:avLst/>
            </a:prstGeom>
          </p:spPr>
        </p:pic>
        <p:pic>
          <p:nvPicPr>
            <p:cNvPr id="33" name="Picture 32" descr="A close-up of a snake&#10;&#10;Description automatically generated">
              <a:extLst>
                <a:ext uri="{FF2B5EF4-FFF2-40B4-BE49-F238E27FC236}">
                  <a16:creationId xmlns:a16="http://schemas.microsoft.com/office/drawing/2014/main" id="{0F68E20E-A47B-E7F7-E5A1-0414E7844D1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3660000">
              <a:off x="1447649" y="1798411"/>
              <a:ext cx="1333500" cy="3143250"/>
            </a:xfrm>
            <a:prstGeom prst="rect">
              <a:avLst/>
            </a:prstGeom>
          </p:spPr>
        </p:pic>
        <p:pic>
          <p:nvPicPr>
            <p:cNvPr id="34" name="Picture 33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DFA477C7-BCF3-2B87-798B-B7A163263D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7020000">
              <a:off x="4408714" y="4481286"/>
              <a:ext cx="2265740" cy="2035628"/>
            </a:xfrm>
            <a:prstGeom prst="rect">
              <a:avLst/>
            </a:prstGeom>
          </p:spPr>
        </p:pic>
        <p:pic>
          <p:nvPicPr>
            <p:cNvPr id="35" name="Picture 34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486B37E9-0C7D-8D01-6BBE-57DB5CA935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82446" y="-891268"/>
              <a:ext cx="1733550" cy="1600200"/>
            </a:xfrm>
            <a:prstGeom prst="rect">
              <a:avLst/>
            </a:prstGeom>
          </p:spPr>
        </p:pic>
        <p:pic>
          <p:nvPicPr>
            <p:cNvPr id="36" name="Picture 35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4B61F706-A1A6-E200-5D97-BAA5141E8D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09131" y="291798"/>
              <a:ext cx="1695450" cy="2447925"/>
            </a:xfrm>
            <a:prstGeom prst="rect">
              <a:avLst/>
            </a:prstGeom>
          </p:spPr>
        </p:pic>
        <p:pic>
          <p:nvPicPr>
            <p:cNvPr id="37" name="Picture 36" descr="A close-up of a snake&#10;&#10;Description automatically generated">
              <a:extLst>
                <a:ext uri="{FF2B5EF4-FFF2-40B4-BE49-F238E27FC236}">
                  <a16:creationId xmlns:a16="http://schemas.microsoft.com/office/drawing/2014/main" id="{05495592-35A5-7F1F-7DFC-ECD6BC6E7E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7911" y="5139720"/>
              <a:ext cx="1333500" cy="3143250"/>
            </a:xfrm>
            <a:prstGeom prst="rect">
              <a:avLst/>
            </a:prstGeom>
          </p:spPr>
        </p:pic>
        <p:pic>
          <p:nvPicPr>
            <p:cNvPr id="38" name="Picture 37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64F6B891-8222-F9E0-76B2-0F6AD0FB89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06976" y="2899833"/>
              <a:ext cx="1733550" cy="1600200"/>
            </a:xfrm>
            <a:prstGeom prst="rect">
              <a:avLst/>
            </a:prstGeom>
          </p:spPr>
        </p:pic>
        <p:pic>
          <p:nvPicPr>
            <p:cNvPr id="39" name="Picture 38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A67E9608-B922-8BE8-B9DA-274EE4AD20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6180000">
              <a:off x="9670899" y="-65767"/>
              <a:ext cx="2657475" cy="1838325"/>
            </a:xfrm>
            <a:prstGeom prst="rect">
              <a:avLst/>
            </a:prstGeom>
          </p:spPr>
        </p:pic>
        <p:pic>
          <p:nvPicPr>
            <p:cNvPr id="40" name="Picture 39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339A5EFD-F17D-5224-B68F-E92A23C9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8280000">
              <a:off x="8398631" y="911679"/>
              <a:ext cx="1733550" cy="1600200"/>
            </a:xfrm>
            <a:prstGeom prst="rect">
              <a:avLst/>
            </a:prstGeom>
          </p:spPr>
        </p:pic>
        <p:pic>
          <p:nvPicPr>
            <p:cNvPr id="41" name="Picture 40" descr="A close-up of a snake&#10;&#10;Description automatically generated">
              <a:extLst>
                <a:ext uri="{FF2B5EF4-FFF2-40B4-BE49-F238E27FC236}">
                  <a16:creationId xmlns:a16="http://schemas.microsoft.com/office/drawing/2014/main" id="{F973FDFD-9445-3BBF-3426-E1146623B1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98935" y="1078744"/>
              <a:ext cx="866775" cy="2028825"/>
            </a:xfrm>
            <a:prstGeom prst="rect">
              <a:avLst/>
            </a:prstGeom>
          </p:spPr>
        </p:pic>
        <p:pic>
          <p:nvPicPr>
            <p:cNvPr id="42" name="Picture 41" descr="A close-up of a snake&#10;&#10;Description automatically generated">
              <a:extLst>
                <a:ext uri="{FF2B5EF4-FFF2-40B4-BE49-F238E27FC236}">
                  <a16:creationId xmlns:a16="http://schemas.microsoft.com/office/drawing/2014/main" id="{3B317504-0AD6-9C16-DA10-61EEA299A88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8760000">
              <a:off x="5430762" y="-1124857"/>
              <a:ext cx="1333500" cy="3143250"/>
            </a:xfrm>
            <a:prstGeom prst="rect">
              <a:avLst/>
            </a:prstGeom>
          </p:spPr>
        </p:pic>
        <p:pic>
          <p:nvPicPr>
            <p:cNvPr id="43" name="Picture 42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B5495A2F-4F3C-2B03-F6EC-81B2841AC2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3120000">
              <a:off x="10508494" y="2912685"/>
              <a:ext cx="1428750" cy="2066925"/>
            </a:xfrm>
            <a:prstGeom prst="rect">
              <a:avLst/>
            </a:prstGeom>
          </p:spPr>
        </p:pic>
        <p:pic>
          <p:nvPicPr>
            <p:cNvPr id="44" name="Picture 43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B0D10FB8-9080-CAF2-F974-BC7A88A531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75084" y="-1165679"/>
              <a:ext cx="1733550" cy="1600200"/>
            </a:xfrm>
            <a:prstGeom prst="rect">
              <a:avLst/>
            </a:prstGeom>
          </p:spPr>
        </p:pic>
        <p:pic>
          <p:nvPicPr>
            <p:cNvPr id="45" name="Picture 44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CCD7CA00-F8BE-1D03-ECD7-A43CA28B5E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86815" y="6210149"/>
              <a:ext cx="1733550" cy="1600200"/>
            </a:xfrm>
            <a:prstGeom prst="rect">
              <a:avLst/>
            </a:prstGeom>
          </p:spPr>
        </p:pic>
        <p:pic>
          <p:nvPicPr>
            <p:cNvPr id="46" name="Picture 45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4036A3BE-E5E1-B16D-A820-7A5A556696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79595" y="-2452310"/>
              <a:ext cx="1695450" cy="2447925"/>
            </a:xfrm>
            <a:prstGeom prst="rect">
              <a:avLst/>
            </a:prstGeom>
          </p:spPr>
        </p:pic>
        <p:pic>
          <p:nvPicPr>
            <p:cNvPr id="47" name="Picture 46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DE19EB18-664A-B7EF-9355-DB154A3977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10124471" y="4996089"/>
              <a:ext cx="1733550" cy="1600200"/>
            </a:xfrm>
            <a:prstGeom prst="rect">
              <a:avLst/>
            </a:prstGeom>
          </p:spPr>
        </p:pic>
        <p:pic>
          <p:nvPicPr>
            <p:cNvPr id="48" name="Picture 47" descr="A close-up of a snake&#10;&#10;Description automatically generated">
              <a:extLst>
                <a:ext uri="{FF2B5EF4-FFF2-40B4-BE49-F238E27FC236}">
                  <a16:creationId xmlns:a16="http://schemas.microsoft.com/office/drawing/2014/main" id="{91B20D94-A05A-1D8B-61BB-67729FB4B12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80488" y="3070679"/>
              <a:ext cx="1333500" cy="3143250"/>
            </a:xfrm>
            <a:prstGeom prst="rect">
              <a:avLst/>
            </a:prstGeom>
          </p:spPr>
        </p:pic>
        <p:pic>
          <p:nvPicPr>
            <p:cNvPr id="49" name="Picture 48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F1169054-26D2-B9F1-BF81-BCE6C6F99F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84887" y="2802315"/>
              <a:ext cx="1695450" cy="2447925"/>
            </a:xfrm>
            <a:prstGeom prst="rect">
              <a:avLst/>
            </a:prstGeom>
          </p:spPr>
        </p:pic>
        <p:pic>
          <p:nvPicPr>
            <p:cNvPr id="50" name="Picture 49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A214C3A0-841D-BD86-7D80-7381DE2689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4260000">
              <a:off x="1839232" y="3617231"/>
              <a:ext cx="1733550" cy="1600200"/>
            </a:xfrm>
            <a:prstGeom prst="rect">
              <a:avLst/>
            </a:prstGeom>
          </p:spPr>
        </p:pic>
        <p:pic>
          <p:nvPicPr>
            <p:cNvPr id="51" name="Picture 50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981FEE02-4E4D-0A2C-617B-5EB26530ED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4260000">
              <a:off x="6969510" y="7520271"/>
              <a:ext cx="2507645" cy="2289628"/>
            </a:xfrm>
            <a:prstGeom prst="rect">
              <a:avLst/>
            </a:prstGeom>
          </p:spPr>
        </p:pic>
        <p:pic>
          <p:nvPicPr>
            <p:cNvPr id="52" name="Picture 51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298EC7AA-0846-D8E1-5198-31ED1F1609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1160000">
              <a:off x="10092720" y="9064625"/>
              <a:ext cx="1579184" cy="2316389"/>
            </a:xfrm>
            <a:prstGeom prst="rect">
              <a:avLst/>
            </a:prstGeom>
          </p:spPr>
        </p:pic>
        <p:pic>
          <p:nvPicPr>
            <p:cNvPr id="53" name="Picture 52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A8D28A40-EE1C-6567-8E9E-434F95D260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1700000">
              <a:off x="370205" y="8193064"/>
              <a:ext cx="2609095" cy="1584325"/>
            </a:xfrm>
            <a:prstGeom prst="rect">
              <a:avLst/>
            </a:prstGeom>
          </p:spPr>
        </p:pic>
        <p:pic>
          <p:nvPicPr>
            <p:cNvPr id="54" name="Picture 53" descr="A close-up of a snake&#10;&#10;Description automatically generated">
              <a:extLst>
                <a:ext uri="{FF2B5EF4-FFF2-40B4-BE49-F238E27FC236}">
                  <a16:creationId xmlns:a16="http://schemas.microsoft.com/office/drawing/2014/main" id="{73C40F37-CBEB-E1FD-5F15-1F91338A0D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0440000">
              <a:off x="3044220" y="8511267"/>
              <a:ext cx="1333500" cy="3143250"/>
            </a:xfrm>
            <a:prstGeom prst="rect">
              <a:avLst/>
            </a:prstGeom>
          </p:spPr>
        </p:pic>
        <p:pic>
          <p:nvPicPr>
            <p:cNvPr id="55" name="Picture 54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43593544-721D-AB54-BA86-B56C67DE91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18226" y="9284607"/>
              <a:ext cx="1733550" cy="1600200"/>
            </a:xfrm>
            <a:prstGeom prst="rect">
              <a:avLst/>
            </a:prstGeom>
          </p:spPr>
        </p:pic>
        <p:pic>
          <p:nvPicPr>
            <p:cNvPr id="56" name="Picture 55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98CD34C7-7FDB-1279-9F7A-49321D4FC9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420000">
              <a:off x="6780892" y="9659559"/>
              <a:ext cx="1695450" cy="2447925"/>
            </a:xfrm>
            <a:prstGeom prst="rect">
              <a:avLst/>
            </a:prstGeom>
          </p:spPr>
        </p:pic>
        <p:pic>
          <p:nvPicPr>
            <p:cNvPr id="31" name="Picture 30" descr="A close-up of a snake&#10;&#10;Description automatically generated">
              <a:extLst>
                <a:ext uri="{FF2B5EF4-FFF2-40B4-BE49-F238E27FC236}">
                  <a16:creationId xmlns:a16="http://schemas.microsoft.com/office/drawing/2014/main" id="{00210C6D-7F63-DB99-F91C-E0E4F0E3A9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75518" y="-1378101"/>
              <a:ext cx="866775" cy="2028825"/>
            </a:xfrm>
            <a:prstGeom prst="rect">
              <a:avLst/>
            </a:prstGeom>
          </p:spPr>
        </p:pic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D6AE48FC-459D-4E89-5B2A-61A3DAE7941E}"/>
              </a:ext>
            </a:extLst>
          </p:cNvPr>
          <p:cNvGrpSpPr/>
          <p:nvPr/>
        </p:nvGrpSpPr>
        <p:grpSpPr>
          <a:xfrm>
            <a:off x="-1171015" y="-1707163"/>
            <a:ext cx="13510371" cy="18377647"/>
            <a:chOff x="-1171015" y="288551"/>
            <a:chExt cx="13510371" cy="18377647"/>
          </a:xfrm>
        </p:grpSpPr>
        <p:pic>
          <p:nvPicPr>
            <p:cNvPr id="59" name="Picture 58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0A2AD070-A969-8B9B-4187-5BA805739F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5000"/>
            </a:blip>
            <a:stretch>
              <a:fillRect/>
            </a:stretch>
          </p:blipFill>
          <p:spPr>
            <a:xfrm>
              <a:off x="1193426" y="487456"/>
              <a:ext cx="2928657" cy="3724275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60" name="Picture 59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057FCCC1-F994-4B72-579E-CDE69BF188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55000"/>
            </a:blip>
            <a:stretch>
              <a:fillRect/>
            </a:stretch>
          </p:blipFill>
          <p:spPr>
            <a:xfrm>
              <a:off x="4406713" y="820831"/>
              <a:ext cx="3742204" cy="3048000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61" name="Picture 60" descr="A close-up of a snake&#10;&#10;Description automatically generated">
              <a:extLst>
                <a:ext uri="{FF2B5EF4-FFF2-40B4-BE49-F238E27FC236}">
                  <a16:creationId xmlns:a16="http://schemas.microsoft.com/office/drawing/2014/main" id="{C084756C-3925-CB2A-1D56-1BA992FDF5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55000"/>
            </a:blip>
            <a:stretch>
              <a:fillRect/>
            </a:stretch>
          </p:blipFill>
          <p:spPr>
            <a:xfrm rot="16020000">
              <a:off x="1277471" y="8561295"/>
              <a:ext cx="2269191" cy="4714875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62" name="Picture 61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E28E1E0B-C8A1-95CB-A3F1-045BAC675B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5000"/>
            </a:blip>
            <a:stretch>
              <a:fillRect/>
            </a:stretch>
          </p:blipFill>
          <p:spPr>
            <a:xfrm rot="9660000">
              <a:off x="7337051" y="8143875"/>
              <a:ext cx="5002305" cy="3048000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63" name="Picture 62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0D3556FD-5599-562A-629F-9D894BA8E8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5000"/>
            </a:blip>
            <a:stretch>
              <a:fillRect/>
            </a:stretch>
          </p:blipFill>
          <p:spPr>
            <a:xfrm>
              <a:off x="857250" y="5126691"/>
              <a:ext cx="5002305" cy="3048000"/>
            </a:xfrm>
            <a:prstGeom prst="rect">
              <a:avLst/>
            </a:prstGeom>
            <a:effectLst>
              <a:outerShdw blurRad="165100" dist="38100" dir="2700000">
                <a:srgbClr val="000000"/>
              </a:outerShdw>
            </a:effectLst>
          </p:spPr>
        </p:pic>
        <p:pic>
          <p:nvPicPr>
            <p:cNvPr id="64" name="Picture 63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A0A38F4C-21B9-8E56-4DB0-95AA7A81BD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4000"/>
            </a:blip>
            <a:stretch>
              <a:fillRect/>
            </a:stretch>
          </p:blipFill>
          <p:spPr>
            <a:xfrm>
              <a:off x="4406713" y="7129743"/>
              <a:ext cx="2928657" cy="3724275"/>
            </a:xfrm>
            <a:prstGeom prst="rect">
              <a:avLst/>
            </a:prstGeom>
            <a:effectLst>
              <a:outerShdw blurRad="190500" dist="38100" dir="2700000">
                <a:srgbClr val="000000"/>
              </a:outerShdw>
            </a:effectLst>
          </p:spPr>
        </p:pic>
        <p:pic>
          <p:nvPicPr>
            <p:cNvPr id="65" name="Picture 64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089E6C77-C8AB-375E-0173-54C1859597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55000"/>
            </a:blip>
            <a:stretch>
              <a:fillRect/>
            </a:stretch>
          </p:blipFill>
          <p:spPr>
            <a:xfrm>
              <a:off x="7765677" y="3866031"/>
              <a:ext cx="4347321" cy="3541058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66" name="Picture 65" descr="A close-up of a snake&#10;&#10;Description automatically generated">
              <a:extLst>
                <a:ext uri="{FF2B5EF4-FFF2-40B4-BE49-F238E27FC236}">
                  <a16:creationId xmlns:a16="http://schemas.microsoft.com/office/drawing/2014/main" id="{08BF9120-9D1F-F5C7-435B-993FD65D6C7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55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69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762875" y="288551"/>
              <a:ext cx="2269191" cy="4714875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67" name="Picture 66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F185F5EC-E113-7FF9-BB71-2E80A3B10D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4000"/>
            </a:blip>
            <a:stretch>
              <a:fillRect/>
            </a:stretch>
          </p:blipFill>
          <p:spPr>
            <a:xfrm rot="8460000">
              <a:off x="9348506" y="12284448"/>
              <a:ext cx="2928657" cy="3724275"/>
            </a:xfrm>
            <a:prstGeom prst="rect">
              <a:avLst/>
            </a:prstGeom>
            <a:effectLst>
              <a:outerShdw blurRad="190500" dist="38100" dir="2700000">
                <a:srgbClr val="000000"/>
              </a:outerShdw>
            </a:effectLst>
          </p:spPr>
        </p:pic>
        <p:pic>
          <p:nvPicPr>
            <p:cNvPr id="68" name="Picture 67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DD54F3EB-9AF8-076B-501C-E239EB5FDF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55000"/>
            </a:blip>
            <a:stretch>
              <a:fillRect/>
            </a:stretch>
          </p:blipFill>
          <p:spPr>
            <a:xfrm>
              <a:off x="3048000" y="12483354"/>
              <a:ext cx="4347321" cy="3541058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69" name="Picture 68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F2D9C78A-268F-9878-3BCA-53D330B084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5000"/>
            </a:blip>
            <a:stretch>
              <a:fillRect/>
            </a:stretch>
          </p:blipFill>
          <p:spPr>
            <a:xfrm rot="11280000">
              <a:off x="-1171015" y="12623426"/>
              <a:ext cx="5002305" cy="3048000"/>
            </a:xfrm>
            <a:prstGeom prst="rect">
              <a:avLst/>
            </a:prstGeom>
            <a:effectLst>
              <a:outerShdw blurRad="165100" dist="38100" dir="2700000">
                <a:srgbClr val="000000"/>
              </a:outerShdw>
            </a:effectLst>
          </p:spPr>
        </p:pic>
        <p:pic>
          <p:nvPicPr>
            <p:cNvPr id="70" name="Picture 69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4D979837-67D4-D268-A863-B3AF37BCA07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5000"/>
            </a:blip>
            <a:stretch>
              <a:fillRect/>
            </a:stretch>
          </p:blipFill>
          <p:spPr>
            <a:xfrm rot="9660000">
              <a:off x="4165786" y="15618198"/>
              <a:ext cx="5002305" cy="3048000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</p:grpSp>
      <p:pic>
        <p:nvPicPr>
          <p:cNvPr id="3" name="Picture 2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29FDDA48-09FA-8DAB-9508-89984F9566F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0016" y="184151"/>
            <a:ext cx="5415109" cy="840331"/>
          </a:xfrm>
          <a:prstGeom prst="rect">
            <a:avLst/>
          </a:prstGeom>
        </p:spPr>
      </p:pic>
      <p:pic>
        <p:nvPicPr>
          <p:cNvPr id="5" name="Picture 4" descr="A pink blot with black text&#10;&#10;Description automatically generated">
            <a:extLst>
              <a:ext uri="{FF2B5EF4-FFF2-40B4-BE49-F238E27FC236}">
                <a16:creationId xmlns:a16="http://schemas.microsoft.com/office/drawing/2014/main" id="{4A6F2A5F-4110-C504-0E63-63DF872CF1F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1579" y="1032933"/>
            <a:ext cx="6688842" cy="5675085"/>
          </a:xfrm>
          <a:prstGeom prst="rect">
            <a:avLst/>
          </a:prstGeom>
        </p:spPr>
      </p:pic>
      <p:pic>
        <p:nvPicPr>
          <p:cNvPr id="6" name="Picture 5" descr="A brown blot with black text&#10;&#10;Description automatically generated">
            <a:extLst>
              <a:ext uri="{FF2B5EF4-FFF2-40B4-BE49-F238E27FC236}">
                <a16:creationId xmlns:a16="http://schemas.microsoft.com/office/drawing/2014/main" id="{B60EE10C-A1F1-0E20-CBF3-AAD5C074078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80567" y="3427790"/>
            <a:ext cx="3261248" cy="3074610"/>
          </a:xfrm>
          <a:prstGeom prst="rect">
            <a:avLst/>
          </a:prstGeom>
        </p:spPr>
      </p:pic>
      <p:pic>
        <p:nvPicPr>
          <p:cNvPr id="7" name="Picture 6" descr="A white blot with black text&#10;&#10;Description automatically generated">
            <a:extLst>
              <a:ext uri="{FF2B5EF4-FFF2-40B4-BE49-F238E27FC236}">
                <a16:creationId xmlns:a16="http://schemas.microsoft.com/office/drawing/2014/main" id="{86175658-337E-9129-649B-31C06C91A79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76019" y="86480"/>
            <a:ext cx="3571344" cy="3268134"/>
          </a:xfrm>
          <a:prstGeom prst="rect">
            <a:avLst/>
          </a:prstGeom>
        </p:spPr>
      </p:pic>
      <p:pic>
        <p:nvPicPr>
          <p:cNvPr id="8" name="Picture 7" descr="A white spot with black text&#10;&#10;Description automatically generated">
            <a:extLst>
              <a:ext uri="{FF2B5EF4-FFF2-40B4-BE49-F238E27FC236}">
                <a16:creationId xmlns:a16="http://schemas.microsoft.com/office/drawing/2014/main" id="{A1FB7075-F4B7-BD74-3C4C-69877D11427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7377" y="1365553"/>
            <a:ext cx="3099151" cy="2893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0654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>
            <a:extLst>
              <a:ext uri="{FF2B5EF4-FFF2-40B4-BE49-F238E27FC236}">
                <a16:creationId xmlns:a16="http://schemas.microsoft.com/office/drawing/2014/main" id="{6FCE8528-5140-56B0-23BF-38BBC3D37D79}"/>
              </a:ext>
            </a:extLst>
          </p:cNvPr>
          <p:cNvGrpSpPr/>
          <p:nvPr/>
        </p:nvGrpSpPr>
        <p:grpSpPr>
          <a:xfrm>
            <a:off x="-426490" y="-6676394"/>
            <a:ext cx="12778694" cy="14559794"/>
            <a:chOff x="-522363" y="-2452310"/>
            <a:chExt cx="12778694" cy="14559794"/>
          </a:xfrm>
        </p:grpSpPr>
        <p:pic>
          <p:nvPicPr>
            <p:cNvPr id="27" name="Picture 26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5D8B2584-5041-7175-809E-562C337F02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522363" y="118685"/>
              <a:ext cx="1733550" cy="1600200"/>
            </a:xfrm>
            <a:prstGeom prst="rect">
              <a:avLst/>
            </a:prstGeom>
          </p:spPr>
        </p:pic>
        <p:pic>
          <p:nvPicPr>
            <p:cNvPr id="28" name="Picture 27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4B5C7CD8-81F1-AD4C-C858-179ACF43A5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3380000">
              <a:off x="817940" y="721179"/>
              <a:ext cx="1695450" cy="2447925"/>
            </a:xfrm>
            <a:prstGeom prst="rect">
              <a:avLst/>
            </a:prstGeom>
          </p:spPr>
        </p:pic>
        <p:pic>
          <p:nvPicPr>
            <p:cNvPr id="29" name="Picture 28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A8748075-6F99-AC5B-D120-B7D509325B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6780000">
              <a:off x="3633863" y="6234340"/>
              <a:ext cx="1579184" cy="2316389"/>
            </a:xfrm>
            <a:prstGeom prst="rect">
              <a:avLst/>
            </a:prstGeom>
          </p:spPr>
        </p:pic>
        <p:pic>
          <p:nvPicPr>
            <p:cNvPr id="30" name="Picture 29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C1774515-0CF2-D455-A1D8-E54F1CB541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4980000">
              <a:off x="9110739" y="6316738"/>
              <a:ext cx="2657475" cy="1838325"/>
            </a:xfrm>
            <a:prstGeom prst="rect">
              <a:avLst/>
            </a:prstGeom>
          </p:spPr>
        </p:pic>
        <p:pic>
          <p:nvPicPr>
            <p:cNvPr id="32" name="Picture 31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809C8A55-183E-1A16-2D9A-A60288BFA8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9900000">
              <a:off x="2199821" y="4957535"/>
              <a:ext cx="1095375" cy="1590675"/>
            </a:xfrm>
            <a:prstGeom prst="rect">
              <a:avLst/>
            </a:prstGeom>
          </p:spPr>
        </p:pic>
        <p:pic>
          <p:nvPicPr>
            <p:cNvPr id="33" name="Picture 32" descr="A close-up of a snake&#10;&#10;Description automatically generated">
              <a:extLst>
                <a:ext uri="{FF2B5EF4-FFF2-40B4-BE49-F238E27FC236}">
                  <a16:creationId xmlns:a16="http://schemas.microsoft.com/office/drawing/2014/main" id="{0F68E20E-A47B-E7F7-E5A1-0414E7844D1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3660000">
              <a:off x="1447649" y="1798411"/>
              <a:ext cx="1333500" cy="3143250"/>
            </a:xfrm>
            <a:prstGeom prst="rect">
              <a:avLst/>
            </a:prstGeom>
          </p:spPr>
        </p:pic>
        <p:pic>
          <p:nvPicPr>
            <p:cNvPr id="34" name="Picture 33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DFA477C7-BCF3-2B87-798B-B7A163263D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7020000">
              <a:off x="4408714" y="4481286"/>
              <a:ext cx="2265740" cy="2035628"/>
            </a:xfrm>
            <a:prstGeom prst="rect">
              <a:avLst/>
            </a:prstGeom>
          </p:spPr>
        </p:pic>
        <p:pic>
          <p:nvPicPr>
            <p:cNvPr id="35" name="Picture 34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486B37E9-0C7D-8D01-6BBE-57DB5CA935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82446" y="-891268"/>
              <a:ext cx="1733550" cy="1600200"/>
            </a:xfrm>
            <a:prstGeom prst="rect">
              <a:avLst/>
            </a:prstGeom>
          </p:spPr>
        </p:pic>
        <p:pic>
          <p:nvPicPr>
            <p:cNvPr id="36" name="Picture 35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4B61F706-A1A6-E200-5D97-BAA5141E8D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09131" y="291798"/>
              <a:ext cx="1695450" cy="2447925"/>
            </a:xfrm>
            <a:prstGeom prst="rect">
              <a:avLst/>
            </a:prstGeom>
          </p:spPr>
        </p:pic>
        <p:pic>
          <p:nvPicPr>
            <p:cNvPr id="37" name="Picture 36" descr="A close-up of a snake&#10;&#10;Description automatically generated">
              <a:extLst>
                <a:ext uri="{FF2B5EF4-FFF2-40B4-BE49-F238E27FC236}">
                  <a16:creationId xmlns:a16="http://schemas.microsoft.com/office/drawing/2014/main" id="{05495592-35A5-7F1F-7DFC-ECD6BC6E7E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7911" y="5139720"/>
              <a:ext cx="1333500" cy="3143250"/>
            </a:xfrm>
            <a:prstGeom prst="rect">
              <a:avLst/>
            </a:prstGeom>
          </p:spPr>
        </p:pic>
        <p:pic>
          <p:nvPicPr>
            <p:cNvPr id="38" name="Picture 37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64F6B891-8222-F9E0-76B2-0F6AD0FB89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06976" y="2899833"/>
              <a:ext cx="1733550" cy="1600200"/>
            </a:xfrm>
            <a:prstGeom prst="rect">
              <a:avLst/>
            </a:prstGeom>
          </p:spPr>
        </p:pic>
        <p:pic>
          <p:nvPicPr>
            <p:cNvPr id="39" name="Picture 38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A67E9608-B922-8BE8-B9DA-274EE4AD20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6180000">
              <a:off x="9670899" y="-65767"/>
              <a:ext cx="2657475" cy="1838325"/>
            </a:xfrm>
            <a:prstGeom prst="rect">
              <a:avLst/>
            </a:prstGeom>
          </p:spPr>
        </p:pic>
        <p:pic>
          <p:nvPicPr>
            <p:cNvPr id="40" name="Picture 39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339A5EFD-F17D-5224-B68F-E92A23C9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8280000">
              <a:off x="8398631" y="911679"/>
              <a:ext cx="1733550" cy="1600200"/>
            </a:xfrm>
            <a:prstGeom prst="rect">
              <a:avLst/>
            </a:prstGeom>
          </p:spPr>
        </p:pic>
        <p:pic>
          <p:nvPicPr>
            <p:cNvPr id="41" name="Picture 40" descr="A close-up of a snake&#10;&#10;Description automatically generated">
              <a:extLst>
                <a:ext uri="{FF2B5EF4-FFF2-40B4-BE49-F238E27FC236}">
                  <a16:creationId xmlns:a16="http://schemas.microsoft.com/office/drawing/2014/main" id="{F973FDFD-9445-3BBF-3426-E1146623B1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98935" y="1078744"/>
              <a:ext cx="866775" cy="2028825"/>
            </a:xfrm>
            <a:prstGeom prst="rect">
              <a:avLst/>
            </a:prstGeom>
          </p:spPr>
        </p:pic>
        <p:pic>
          <p:nvPicPr>
            <p:cNvPr id="42" name="Picture 41" descr="A close-up of a snake&#10;&#10;Description automatically generated">
              <a:extLst>
                <a:ext uri="{FF2B5EF4-FFF2-40B4-BE49-F238E27FC236}">
                  <a16:creationId xmlns:a16="http://schemas.microsoft.com/office/drawing/2014/main" id="{3B317504-0AD6-9C16-DA10-61EEA299A88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8760000">
              <a:off x="5430762" y="-1124857"/>
              <a:ext cx="1333500" cy="3143250"/>
            </a:xfrm>
            <a:prstGeom prst="rect">
              <a:avLst/>
            </a:prstGeom>
          </p:spPr>
        </p:pic>
        <p:pic>
          <p:nvPicPr>
            <p:cNvPr id="43" name="Picture 42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B5495A2F-4F3C-2B03-F6EC-81B2841AC2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3120000">
              <a:off x="10508494" y="2912685"/>
              <a:ext cx="1428750" cy="2066925"/>
            </a:xfrm>
            <a:prstGeom prst="rect">
              <a:avLst/>
            </a:prstGeom>
          </p:spPr>
        </p:pic>
        <p:pic>
          <p:nvPicPr>
            <p:cNvPr id="44" name="Picture 43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B0D10FB8-9080-CAF2-F974-BC7A88A531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75084" y="-1165679"/>
              <a:ext cx="1733550" cy="1600200"/>
            </a:xfrm>
            <a:prstGeom prst="rect">
              <a:avLst/>
            </a:prstGeom>
          </p:spPr>
        </p:pic>
        <p:pic>
          <p:nvPicPr>
            <p:cNvPr id="45" name="Picture 44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CCD7CA00-F8BE-1D03-ECD7-A43CA28B5E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86815" y="6210149"/>
              <a:ext cx="1733550" cy="1600200"/>
            </a:xfrm>
            <a:prstGeom prst="rect">
              <a:avLst/>
            </a:prstGeom>
          </p:spPr>
        </p:pic>
        <p:pic>
          <p:nvPicPr>
            <p:cNvPr id="46" name="Picture 45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4036A3BE-E5E1-B16D-A820-7A5A556696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79595" y="-2452310"/>
              <a:ext cx="1695450" cy="2447925"/>
            </a:xfrm>
            <a:prstGeom prst="rect">
              <a:avLst/>
            </a:prstGeom>
          </p:spPr>
        </p:pic>
        <p:pic>
          <p:nvPicPr>
            <p:cNvPr id="47" name="Picture 46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DE19EB18-664A-B7EF-9355-DB154A3977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10124471" y="4996089"/>
              <a:ext cx="1733550" cy="1600200"/>
            </a:xfrm>
            <a:prstGeom prst="rect">
              <a:avLst/>
            </a:prstGeom>
          </p:spPr>
        </p:pic>
        <p:pic>
          <p:nvPicPr>
            <p:cNvPr id="48" name="Picture 47" descr="A close-up of a snake&#10;&#10;Description automatically generated">
              <a:extLst>
                <a:ext uri="{FF2B5EF4-FFF2-40B4-BE49-F238E27FC236}">
                  <a16:creationId xmlns:a16="http://schemas.microsoft.com/office/drawing/2014/main" id="{91B20D94-A05A-1D8B-61BB-67729FB4B12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80488" y="3070679"/>
              <a:ext cx="1333500" cy="3143250"/>
            </a:xfrm>
            <a:prstGeom prst="rect">
              <a:avLst/>
            </a:prstGeom>
          </p:spPr>
        </p:pic>
        <p:pic>
          <p:nvPicPr>
            <p:cNvPr id="49" name="Picture 48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F1169054-26D2-B9F1-BF81-BCE6C6F99F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84887" y="2802315"/>
              <a:ext cx="1695450" cy="2447925"/>
            </a:xfrm>
            <a:prstGeom prst="rect">
              <a:avLst/>
            </a:prstGeom>
          </p:spPr>
        </p:pic>
        <p:pic>
          <p:nvPicPr>
            <p:cNvPr id="50" name="Picture 49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A214C3A0-841D-BD86-7D80-7381DE2689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4260000">
              <a:off x="1839232" y="3617231"/>
              <a:ext cx="1733550" cy="1600200"/>
            </a:xfrm>
            <a:prstGeom prst="rect">
              <a:avLst/>
            </a:prstGeom>
          </p:spPr>
        </p:pic>
        <p:pic>
          <p:nvPicPr>
            <p:cNvPr id="51" name="Picture 50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981FEE02-4E4D-0A2C-617B-5EB26530ED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4260000">
              <a:off x="6969510" y="7520271"/>
              <a:ext cx="2507645" cy="2289628"/>
            </a:xfrm>
            <a:prstGeom prst="rect">
              <a:avLst/>
            </a:prstGeom>
          </p:spPr>
        </p:pic>
        <p:pic>
          <p:nvPicPr>
            <p:cNvPr id="52" name="Picture 51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298EC7AA-0846-D8E1-5198-31ED1F1609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1160000">
              <a:off x="10092720" y="9064625"/>
              <a:ext cx="1579184" cy="2316389"/>
            </a:xfrm>
            <a:prstGeom prst="rect">
              <a:avLst/>
            </a:prstGeom>
          </p:spPr>
        </p:pic>
        <p:pic>
          <p:nvPicPr>
            <p:cNvPr id="53" name="Picture 52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A8D28A40-EE1C-6567-8E9E-434F95D260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1700000">
              <a:off x="370205" y="8193064"/>
              <a:ext cx="2609095" cy="1584325"/>
            </a:xfrm>
            <a:prstGeom prst="rect">
              <a:avLst/>
            </a:prstGeom>
          </p:spPr>
        </p:pic>
        <p:pic>
          <p:nvPicPr>
            <p:cNvPr id="54" name="Picture 53" descr="A close-up of a snake&#10;&#10;Description automatically generated">
              <a:extLst>
                <a:ext uri="{FF2B5EF4-FFF2-40B4-BE49-F238E27FC236}">
                  <a16:creationId xmlns:a16="http://schemas.microsoft.com/office/drawing/2014/main" id="{73C40F37-CBEB-E1FD-5F15-1F91338A0D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0440000">
              <a:off x="3044220" y="8511267"/>
              <a:ext cx="1333500" cy="3143250"/>
            </a:xfrm>
            <a:prstGeom prst="rect">
              <a:avLst/>
            </a:prstGeom>
          </p:spPr>
        </p:pic>
        <p:pic>
          <p:nvPicPr>
            <p:cNvPr id="55" name="Picture 54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43593544-721D-AB54-BA86-B56C67DE91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18226" y="9284607"/>
              <a:ext cx="1733550" cy="1600200"/>
            </a:xfrm>
            <a:prstGeom prst="rect">
              <a:avLst/>
            </a:prstGeom>
          </p:spPr>
        </p:pic>
        <p:pic>
          <p:nvPicPr>
            <p:cNvPr id="56" name="Picture 55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98CD34C7-7FDB-1279-9F7A-49321D4FC9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420000">
              <a:off x="6780892" y="9659559"/>
              <a:ext cx="1695450" cy="2447925"/>
            </a:xfrm>
            <a:prstGeom prst="rect">
              <a:avLst/>
            </a:prstGeom>
          </p:spPr>
        </p:pic>
        <p:pic>
          <p:nvPicPr>
            <p:cNvPr id="31" name="Picture 30" descr="A close-up of a snake&#10;&#10;Description automatically generated">
              <a:extLst>
                <a:ext uri="{FF2B5EF4-FFF2-40B4-BE49-F238E27FC236}">
                  <a16:creationId xmlns:a16="http://schemas.microsoft.com/office/drawing/2014/main" id="{00210C6D-7F63-DB99-F91C-E0E4F0E3A9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75518" y="-1378101"/>
              <a:ext cx="866775" cy="2028825"/>
            </a:xfrm>
            <a:prstGeom prst="rect">
              <a:avLst/>
            </a:prstGeom>
          </p:spPr>
        </p:pic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D6AE48FC-459D-4E89-5B2A-61A3DAE7941E}"/>
              </a:ext>
            </a:extLst>
          </p:cNvPr>
          <p:cNvGrpSpPr/>
          <p:nvPr/>
        </p:nvGrpSpPr>
        <p:grpSpPr>
          <a:xfrm>
            <a:off x="-1316692" y="-4183663"/>
            <a:ext cx="13510371" cy="18377647"/>
            <a:chOff x="-1171015" y="288551"/>
            <a:chExt cx="13510371" cy="18377647"/>
          </a:xfrm>
        </p:grpSpPr>
        <p:pic>
          <p:nvPicPr>
            <p:cNvPr id="59" name="Picture 58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0A2AD070-A969-8B9B-4187-5BA805739F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5000"/>
            </a:blip>
            <a:stretch>
              <a:fillRect/>
            </a:stretch>
          </p:blipFill>
          <p:spPr>
            <a:xfrm>
              <a:off x="1193426" y="487456"/>
              <a:ext cx="2928657" cy="3724275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60" name="Picture 59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057FCCC1-F994-4B72-579E-CDE69BF188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55000"/>
            </a:blip>
            <a:stretch>
              <a:fillRect/>
            </a:stretch>
          </p:blipFill>
          <p:spPr>
            <a:xfrm>
              <a:off x="4406713" y="820831"/>
              <a:ext cx="3742204" cy="3048000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61" name="Picture 60" descr="A close-up of a snake&#10;&#10;Description automatically generated">
              <a:extLst>
                <a:ext uri="{FF2B5EF4-FFF2-40B4-BE49-F238E27FC236}">
                  <a16:creationId xmlns:a16="http://schemas.microsoft.com/office/drawing/2014/main" id="{C084756C-3925-CB2A-1D56-1BA992FDF5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55000"/>
            </a:blip>
            <a:stretch>
              <a:fillRect/>
            </a:stretch>
          </p:blipFill>
          <p:spPr>
            <a:xfrm rot="16020000">
              <a:off x="1277471" y="8561295"/>
              <a:ext cx="2269191" cy="4714875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62" name="Picture 61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E28E1E0B-C8A1-95CB-A3F1-045BAC675B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5000"/>
            </a:blip>
            <a:stretch>
              <a:fillRect/>
            </a:stretch>
          </p:blipFill>
          <p:spPr>
            <a:xfrm rot="9660000">
              <a:off x="7337051" y="8143875"/>
              <a:ext cx="5002305" cy="3048000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63" name="Picture 62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0D3556FD-5599-562A-629F-9D894BA8E8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5000"/>
            </a:blip>
            <a:stretch>
              <a:fillRect/>
            </a:stretch>
          </p:blipFill>
          <p:spPr>
            <a:xfrm>
              <a:off x="857250" y="5126691"/>
              <a:ext cx="5002305" cy="3048000"/>
            </a:xfrm>
            <a:prstGeom prst="rect">
              <a:avLst/>
            </a:prstGeom>
            <a:effectLst>
              <a:outerShdw blurRad="165100" dist="38100" dir="2700000">
                <a:srgbClr val="000000"/>
              </a:outerShdw>
            </a:effectLst>
          </p:spPr>
        </p:pic>
        <p:pic>
          <p:nvPicPr>
            <p:cNvPr id="64" name="Picture 63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A0A38F4C-21B9-8E56-4DB0-95AA7A81BD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4000"/>
            </a:blip>
            <a:stretch>
              <a:fillRect/>
            </a:stretch>
          </p:blipFill>
          <p:spPr>
            <a:xfrm>
              <a:off x="4406713" y="7129743"/>
              <a:ext cx="2928657" cy="3724275"/>
            </a:xfrm>
            <a:prstGeom prst="rect">
              <a:avLst/>
            </a:prstGeom>
            <a:effectLst>
              <a:outerShdw blurRad="190500" dist="38100" dir="2700000">
                <a:srgbClr val="000000"/>
              </a:outerShdw>
            </a:effectLst>
          </p:spPr>
        </p:pic>
        <p:pic>
          <p:nvPicPr>
            <p:cNvPr id="65" name="Picture 64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089E6C77-C8AB-375E-0173-54C1859597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55000"/>
            </a:blip>
            <a:stretch>
              <a:fillRect/>
            </a:stretch>
          </p:blipFill>
          <p:spPr>
            <a:xfrm>
              <a:off x="7765677" y="3866031"/>
              <a:ext cx="4347321" cy="3541058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66" name="Picture 65" descr="A close-up of a snake&#10;&#10;Description automatically generated">
              <a:extLst>
                <a:ext uri="{FF2B5EF4-FFF2-40B4-BE49-F238E27FC236}">
                  <a16:creationId xmlns:a16="http://schemas.microsoft.com/office/drawing/2014/main" id="{08BF9120-9D1F-F5C7-435B-993FD65D6C7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55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69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762875" y="288551"/>
              <a:ext cx="2269191" cy="4714875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67" name="Picture 66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F185F5EC-E113-7FF9-BB71-2E80A3B10D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4000"/>
            </a:blip>
            <a:stretch>
              <a:fillRect/>
            </a:stretch>
          </p:blipFill>
          <p:spPr>
            <a:xfrm rot="8460000">
              <a:off x="9348506" y="12284448"/>
              <a:ext cx="2928657" cy="3724275"/>
            </a:xfrm>
            <a:prstGeom prst="rect">
              <a:avLst/>
            </a:prstGeom>
            <a:effectLst>
              <a:outerShdw blurRad="190500" dist="38100" dir="2700000">
                <a:srgbClr val="000000"/>
              </a:outerShdw>
            </a:effectLst>
          </p:spPr>
        </p:pic>
        <p:pic>
          <p:nvPicPr>
            <p:cNvPr id="68" name="Picture 67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DD54F3EB-9AF8-076B-501C-E239EB5FDF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55000"/>
            </a:blip>
            <a:stretch>
              <a:fillRect/>
            </a:stretch>
          </p:blipFill>
          <p:spPr>
            <a:xfrm>
              <a:off x="3048000" y="12483354"/>
              <a:ext cx="4347321" cy="3541058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69" name="Picture 68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F2D9C78A-268F-9878-3BCA-53D330B084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5000"/>
            </a:blip>
            <a:stretch>
              <a:fillRect/>
            </a:stretch>
          </p:blipFill>
          <p:spPr>
            <a:xfrm rot="11280000">
              <a:off x="-1171015" y="12623426"/>
              <a:ext cx="5002305" cy="3048000"/>
            </a:xfrm>
            <a:prstGeom prst="rect">
              <a:avLst/>
            </a:prstGeom>
            <a:effectLst>
              <a:outerShdw blurRad="165100" dist="38100" dir="2700000">
                <a:srgbClr val="000000"/>
              </a:outerShdw>
            </a:effectLst>
          </p:spPr>
        </p:pic>
        <p:pic>
          <p:nvPicPr>
            <p:cNvPr id="70" name="Picture 69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4D979837-67D4-D268-A863-B3AF37BCA07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5000"/>
            </a:blip>
            <a:stretch>
              <a:fillRect/>
            </a:stretch>
          </p:blipFill>
          <p:spPr>
            <a:xfrm rot="9660000">
              <a:off x="4165786" y="15618198"/>
              <a:ext cx="5002305" cy="3048000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</p:grpSp>
      <p:pic>
        <p:nvPicPr>
          <p:cNvPr id="2" name="Picture 1" descr="Eirian the Eel: The lifecycle of an eel">
            <a:extLst>
              <a:ext uri="{FF2B5EF4-FFF2-40B4-BE49-F238E27FC236}">
                <a16:creationId xmlns:a16="http://schemas.microsoft.com/office/drawing/2014/main" id="{6A29076D-7C84-5F08-3948-F671E68A32E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55956" y="109752"/>
            <a:ext cx="5387787" cy="6757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8711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>
            <a:extLst>
              <a:ext uri="{FF2B5EF4-FFF2-40B4-BE49-F238E27FC236}">
                <a16:creationId xmlns:a16="http://schemas.microsoft.com/office/drawing/2014/main" id="{6FCE8528-5140-56B0-23BF-38BBC3D37D79}"/>
              </a:ext>
            </a:extLst>
          </p:cNvPr>
          <p:cNvGrpSpPr/>
          <p:nvPr/>
        </p:nvGrpSpPr>
        <p:grpSpPr>
          <a:xfrm>
            <a:off x="-572167" y="-7841806"/>
            <a:ext cx="12778694" cy="14559794"/>
            <a:chOff x="-522363" y="-2452310"/>
            <a:chExt cx="12778694" cy="14559794"/>
          </a:xfrm>
        </p:grpSpPr>
        <p:pic>
          <p:nvPicPr>
            <p:cNvPr id="27" name="Picture 26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5D8B2584-5041-7175-809E-562C337F02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522363" y="118685"/>
              <a:ext cx="1733550" cy="1600200"/>
            </a:xfrm>
            <a:prstGeom prst="rect">
              <a:avLst/>
            </a:prstGeom>
          </p:spPr>
        </p:pic>
        <p:pic>
          <p:nvPicPr>
            <p:cNvPr id="28" name="Picture 27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4B5C7CD8-81F1-AD4C-C858-179ACF43A5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3380000">
              <a:off x="817940" y="721179"/>
              <a:ext cx="1695450" cy="2447925"/>
            </a:xfrm>
            <a:prstGeom prst="rect">
              <a:avLst/>
            </a:prstGeom>
          </p:spPr>
        </p:pic>
        <p:pic>
          <p:nvPicPr>
            <p:cNvPr id="29" name="Picture 28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A8748075-6F99-AC5B-D120-B7D509325B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6780000">
              <a:off x="3633863" y="6234340"/>
              <a:ext cx="1579184" cy="2316389"/>
            </a:xfrm>
            <a:prstGeom prst="rect">
              <a:avLst/>
            </a:prstGeom>
          </p:spPr>
        </p:pic>
        <p:pic>
          <p:nvPicPr>
            <p:cNvPr id="30" name="Picture 29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C1774515-0CF2-D455-A1D8-E54F1CB541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4980000">
              <a:off x="9110739" y="6316738"/>
              <a:ext cx="2657475" cy="1838325"/>
            </a:xfrm>
            <a:prstGeom prst="rect">
              <a:avLst/>
            </a:prstGeom>
          </p:spPr>
        </p:pic>
        <p:pic>
          <p:nvPicPr>
            <p:cNvPr id="32" name="Picture 31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809C8A55-183E-1A16-2D9A-A60288BFA8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9900000">
              <a:off x="2199821" y="4957535"/>
              <a:ext cx="1095375" cy="1590675"/>
            </a:xfrm>
            <a:prstGeom prst="rect">
              <a:avLst/>
            </a:prstGeom>
          </p:spPr>
        </p:pic>
        <p:pic>
          <p:nvPicPr>
            <p:cNvPr id="33" name="Picture 32" descr="A close-up of a snake&#10;&#10;Description automatically generated">
              <a:extLst>
                <a:ext uri="{FF2B5EF4-FFF2-40B4-BE49-F238E27FC236}">
                  <a16:creationId xmlns:a16="http://schemas.microsoft.com/office/drawing/2014/main" id="{0F68E20E-A47B-E7F7-E5A1-0414E7844D1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3660000">
              <a:off x="1447649" y="1798411"/>
              <a:ext cx="1333500" cy="3143250"/>
            </a:xfrm>
            <a:prstGeom prst="rect">
              <a:avLst/>
            </a:prstGeom>
          </p:spPr>
        </p:pic>
        <p:pic>
          <p:nvPicPr>
            <p:cNvPr id="34" name="Picture 33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DFA477C7-BCF3-2B87-798B-B7A163263D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7020000">
              <a:off x="4408714" y="4481286"/>
              <a:ext cx="2265740" cy="2035628"/>
            </a:xfrm>
            <a:prstGeom prst="rect">
              <a:avLst/>
            </a:prstGeom>
          </p:spPr>
        </p:pic>
        <p:pic>
          <p:nvPicPr>
            <p:cNvPr id="35" name="Picture 34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486B37E9-0C7D-8D01-6BBE-57DB5CA935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82446" y="-891268"/>
              <a:ext cx="1733550" cy="1600200"/>
            </a:xfrm>
            <a:prstGeom prst="rect">
              <a:avLst/>
            </a:prstGeom>
          </p:spPr>
        </p:pic>
        <p:pic>
          <p:nvPicPr>
            <p:cNvPr id="36" name="Picture 35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4B61F706-A1A6-E200-5D97-BAA5141E8D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09131" y="291798"/>
              <a:ext cx="1695450" cy="2447925"/>
            </a:xfrm>
            <a:prstGeom prst="rect">
              <a:avLst/>
            </a:prstGeom>
          </p:spPr>
        </p:pic>
        <p:pic>
          <p:nvPicPr>
            <p:cNvPr id="37" name="Picture 36" descr="A close-up of a snake&#10;&#10;Description automatically generated">
              <a:extLst>
                <a:ext uri="{FF2B5EF4-FFF2-40B4-BE49-F238E27FC236}">
                  <a16:creationId xmlns:a16="http://schemas.microsoft.com/office/drawing/2014/main" id="{05495592-35A5-7F1F-7DFC-ECD6BC6E7E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7911" y="5139720"/>
              <a:ext cx="1333500" cy="3143250"/>
            </a:xfrm>
            <a:prstGeom prst="rect">
              <a:avLst/>
            </a:prstGeom>
          </p:spPr>
        </p:pic>
        <p:pic>
          <p:nvPicPr>
            <p:cNvPr id="38" name="Picture 37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64F6B891-8222-F9E0-76B2-0F6AD0FB89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06976" y="2899833"/>
              <a:ext cx="1733550" cy="1600200"/>
            </a:xfrm>
            <a:prstGeom prst="rect">
              <a:avLst/>
            </a:prstGeom>
          </p:spPr>
        </p:pic>
        <p:pic>
          <p:nvPicPr>
            <p:cNvPr id="39" name="Picture 38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A67E9608-B922-8BE8-B9DA-274EE4AD20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6180000">
              <a:off x="9670899" y="-65767"/>
              <a:ext cx="2657475" cy="1838325"/>
            </a:xfrm>
            <a:prstGeom prst="rect">
              <a:avLst/>
            </a:prstGeom>
          </p:spPr>
        </p:pic>
        <p:pic>
          <p:nvPicPr>
            <p:cNvPr id="40" name="Picture 39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339A5EFD-F17D-5224-B68F-E92A23C9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8280000">
              <a:off x="8398631" y="911679"/>
              <a:ext cx="1733550" cy="1600200"/>
            </a:xfrm>
            <a:prstGeom prst="rect">
              <a:avLst/>
            </a:prstGeom>
          </p:spPr>
        </p:pic>
        <p:pic>
          <p:nvPicPr>
            <p:cNvPr id="41" name="Picture 40" descr="A close-up of a snake&#10;&#10;Description automatically generated">
              <a:extLst>
                <a:ext uri="{FF2B5EF4-FFF2-40B4-BE49-F238E27FC236}">
                  <a16:creationId xmlns:a16="http://schemas.microsoft.com/office/drawing/2014/main" id="{F973FDFD-9445-3BBF-3426-E1146623B1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98935" y="1078744"/>
              <a:ext cx="866775" cy="2028825"/>
            </a:xfrm>
            <a:prstGeom prst="rect">
              <a:avLst/>
            </a:prstGeom>
          </p:spPr>
        </p:pic>
        <p:pic>
          <p:nvPicPr>
            <p:cNvPr id="42" name="Picture 41" descr="A close-up of a snake&#10;&#10;Description automatically generated">
              <a:extLst>
                <a:ext uri="{FF2B5EF4-FFF2-40B4-BE49-F238E27FC236}">
                  <a16:creationId xmlns:a16="http://schemas.microsoft.com/office/drawing/2014/main" id="{3B317504-0AD6-9C16-DA10-61EEA299A88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8760000">
              <a:off x="5430762" y="-1124857"/>
              <a:ext cx="1333500" cy="3143250"/>
            </a:xfrm>
            <a:prstGeom prst="rect">
              <a:avLst/>
            </a:prstGeom>
          </p:spPr>
        </p:pic>
        <p:pic>
          <p:nvPicPr>
            <p:cNvPr id="43" name="Picture 42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B5495A2F-4F3C-2B03-F6EC-81B2841AC2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3120000">
              <a:off x="10508494" y="2912685"/>
              <a:ext cx="1428750" cy="2066925"/>
            </a:xfrm>
            <a:prstGeom prst="rect">
              <a:avLst/>
            </a:prstGeom>
          </p:spPr>
        </p:pic>
        <p:pic>
          <p:nvPicPr>
            <p:cNvPr id="44" name="Picture 43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B0D10FB8-9080-CAF2-F974-BC7A88A531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75084" y="-1165679"/>
              <a:ext cx="1733550" cy="1600200"/>
            </a:xfrm>
            <a:prstGeom prst="rect">
              <a:avLst/>
            </a:prstGeom>
          </p:spPr>
        </p:pic>
        <p:pic>
          <p:nvPicPr>
            <p:cNvPr id="45" name="Picture 44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CCD7CA00-F8BE-1D03-ECD7-A43CA28B5E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86815" y="6210149"/>
              <a:ext cx="1733550" cy="1600200"/>
            </a:xfrm>
            <a:prstGeom prst="rect">
              <a:avLst/>
            </a:prstGeom>
          </p:spPr>
        </p:pic>
        <p:pic>
          <p:nvPicPr>
            <p:cNvPr id="46" name="Picture 45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4036A3BE-E5E1-B16D-A820-7A5A556696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79595" y="-2452310"/>
              <a:ext cx="1695450" cy="2447925"/>
            </a:xfrm>
            <a:prstGeom prst="rect">
              <a:avLst/>
            </a:prstGeom>
          </p:spPr>
        </p:pic>
        <p:pic>
          <p:nvPicPr>
            <p:cNvPr id="47" name="Picture 46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DE19EB18-664A-B7EF-9355-DB154A3977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10124471" y="4996089"/>
              <a:ext cx="1733550" cy="1600200"/>
            </a:xfrm>
            <a:prstGeom prst="rect">
              <a:avLst/>
            </a:prstGeom>
          </p:spPr>
        </p:pic>
        <p:pic>
          <p:nvPicPr>
            <p:cNvPr id="48" name="Picture 47" descr="A close-up of a snake&#10;&#10;Description automatically generated">
              <a:extLst>
                <a:ext uri="{FF2B5EF4-FFF2-40B4-BE49-F238E27FC236}">
                  <a16:creationId xmlns:a16="http://schemas.microsoft.com/office/drawing/2014/main" id="{91B20D94-A05A-1D8B-61BB-67729FB4B12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80488" y="3070679"/>
              <a:ext cx="1333500" cy="3143250"/>
            </a:xfrm>
            <a:prstGeom prst="rect">
              <a:avLst/>
            </a:prstGeom>
          </p:spPr>
        </p:pic>
        <p:pic>
          <p:nvPicPr>
            <p:cNvPr id="49" name="Picture 48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F1169054-26D2-B9F1-BF81-BCE6C6F99F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84887" y="2802315"/>
              <a:ext cx="1695450" cy="2447925"/>
            </a:xfrm>
            <a:prstGeom prst="rect">
              <a:avLst/>
            </a:prstGeom>
          </p:spPr>
        </p:pic>
        <p:pic>
          <p:nvPicPr>
            <p:cNvPr id="50" name="Picture 49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A214C3A0-841D-BD86-7D80-7381DE2689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4260000">
              <a:off x="1839232" y="3617231"/>
              <a:ext cx="1733550" cy="1600200"/>
            </a:xfrm>
            <a:prstGeom prst="rect">
              <a:avLst/>
            </a:prstGeom>
          </p:spPr>
        </p:pic>
        <p:pic>
          <p:nvPicPr>
            <p:cNvPr id="51" name="Picture 50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981FEE02-4E4D-0A2C-617B-5EB26530ED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4260000">
              <a:off x="6969510" y="7520271"/>
              <a:ext cx="2507645" cy="2289628"/>
            </a:xfrm>
            <a:prstGeom prst="rect">
              <a:avLst/>
            </a:prstGeom>
          </p:spPr>
        </p:pic>
        <p:pic>
          <p:nvPicPr>
            <p:cNvPr id="52" name="Picture 51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298EC7AA-0846-D8E1-5198-31ED1F1609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1160000">
              <a:off x="10092720" y="9064625"/>
              <a:ext cx="1579184" cy="2316389"/>
            </a:xfrm>
            <a:prstGeom prst="rect">
              <a:avLst/>
            </a:prstGeom>
          </p:spPr>
        </p:pic>
        <p:pic>
          <p:nvPicPr>
            <p:cNvPr id="53" name="Picture 52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A8D28A40-EE1C-6567-8E9E-434F95D260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1700000">
              <a:off x="370205" y="8193064"/>
              <a:ext cx="2609095" cy="1584325"/>
            </a:xfrm>
            <a:prstGeom prst="rect">
              <a:avLst/>
            </a:prstGeom>
          </p:spPr>
        </p:pic>
        <p:pic>
          <p:nvPicPr>
            <p:cNvPr id="54" name="Picture 53" descr="A close-up of a snake&#10;&#10;Description automatically generated">
              <a:extLst>
                <a:ext uri="{FF2B5EF4-FFF2-40B4-BE49-F238E27FC236}">
                  <a16:creationId xmlns:a16="http://schemas.microsoft.com/office/drawing/2014/main" id="{73C40F37-CBEB-E1FD-5F15-1F91338A0D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0440000">
              <a:off x="3044220" y="8511267"/>
              <a:ext cx="1333500" cy="3143250"/>
            </a:xfrm>
            <a:prstGeom prst="rect">
              <a:avLst/>
            </a:prstGeom>
          </p:spPr>
        </p:pic>
        <p:pic>
          <p:nvPicPr>
            <p:cNvPr id="55" name="Picture 54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43593544-721D-AB54-BA86-B56C67DE91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18226" y="9284607"/>
              <a:ext cx="1733550" cy="1600200"/>
            </a:xfrm>
            <a:prstGeom prst="rect">
              <a:avLst/>
            </a:prstGeom>
          </p:spPr>
        </p:pic>
        <p:pic>
          <p:nvPicPr>
            <p:cNvPr id="56" name="Picture 55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98CD34C7-7FDB-1279-9F7A-49321D4FC9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420000">
              <a:off x="6780892" y="9659559"/>
              <a:ext cx="1695450" cy="2447925"/>
            </a:xfrm>
            <a:prstGeom prst="rect">
              <a:avLst/>
            </a:prstGeom>
          </p:spPr>
        </p:pic>
        <p:pic>
          <p:nvPicPr>
            <p:cNvPr id="31" name="Picture 30" descr="A close-up of a snake&#10;&#10;Description automatically generated">
              <a:extLst>
                <a:ext uri="{FF2B5EF4-FFF2-40B4-BE49-F238E27FC236}">
                  <a16:creationId xmlns:a16="http://schemas.microsoft.com/office/drawing/2014/main" id="{00210C6D-7F63-DB99-F91C-E0E4F0E3A9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75518" y="-1378101"/>
              <a:ext cx="866775" cy="2028825"/>
            </a:xfrm>
            <a:prstGeom prst="rect">
              <a:avLst/>
            </a:prstGeom>
          </p:spPr>
        </p:pic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D6AE48FC-459D-4E89-5B2A-61A3DAE7941E}"/>
              </a:ext>
            </a:extLst>
          </p:cNvPr>
          <p:cNvGrpSpPr/>
          <p:nvPr/>
        </p:nvGrpSpPr>
        <p:grpSpPr>
          <a:xfrm>
            <a:off x="-1316692" y="-6929104"/>
            <a:ext cx="13510371" cy="18377647"/>
            <a:chOff x="-1171015" y="288551"/>
            <a:chExt cx="13510371" cy="18377647"/>
          </a:xfrm>
        </p:grpSpPr>
        <p:pic>
          <p:nvPicPr>
            <p:cNvPr id="59" name="Picture 58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0A2AD070-A969-8B9B-4187-5BA805739F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5000"/>
            </a:blip>
            <a:stretch>
              <a:fillRect/>
            </a:stretch>
          </p:blipFill>
          <p:spPr>
            <a:xfrm>
              <a:off x="1193426" y="487456"/>
              <a:ext cx="2928657" cy="3724275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60" name="Picture 59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057FCCC1-F994-4B72-579E-CDE69BF188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55000"/>
            </a:blip>
            <a:stretch>
              <a:fillRect/>
            </a:stretch>
          </p:blipFill>
          <p:spPr>
            <a:xfrm>
              <a:off x="4406713" y="820831"/>
              <a:ext cx="3742204" cy="3048000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61" name="Picture 60" descr="A close-up of a snake&#10;&#10;Description automatically generated">
              <a:extLst>
                <a:ext uri="{FF2B5EF4-FFF2-40B4-BE49-F238E27FC236}">
                  <a16:creationId xmlns:a16="http://schemas.microsoft.com/office/drawing/2014/main" id="{C084756C-3925-CB2A-1D56-1BA992FDF5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55000"/>
            </a:blip>
            <a:stretch>
              <a:fillRect/>
            </a:stretch>
          </p:blipFill>
          <p:spPr>
            <a:xfrm rot="16020000">
              <a:off x="1277471" y="8561295"/>
              <a:ext cx="2269191" cy="4714875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62" name="Picture 61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E28E1E0B-C8A1-95CB-A3F1-045BAC675B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5000"/>
            </a:blip>
            <a:stretch>
              <a:fillRect/>
            </a:stretch>
          </p:blipFill>
          <p:spPr>
            <a:xfrm rot="9660000">
              <a:off x="7337051" y="8143875"/>
              <a:ext cx="5002305" cy="3048000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63" name="Picture 62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0D3556FD-5599-562A-629F-9D894BA8E8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5000"/>
            </a:blip>
            <a:stretch>
              <a:fillRect/>
            </a:stretch>
          </p:blipFill>
          <p:spPr>
            <a:xfrm>
              <a:off x="857250" y="5126691"/>
              <a:ext cx="5002305" cy="3048000"/>
            </a:xfrm>
            <a:prstGeom prst="rect">
              <a:avLst/>
            </a:prstGeom>
            <a:effectLst>
              <a:outerShdw blurRad="165100" dist="38100" dir="2700000">
                <a:srgbClr val="000000"/>
              </a:outerShdw>
            </a:effectLst>
          </p:spPr>
        </p:pic>
        <p:pic>
          <p:nvPicPr>
            <p:cNvPr id="64" name="Picture 63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A0A38F4C-21B9-8E56-4DB0-95AA7A81BD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4000"/>
            </a:blip>
            <a:stretch>
              <a:fillRect/>
            </a:stretch>
          </p:blipFill>
          <p:spPr>
            <a:xfrm>
              <a:off x="4406713" y="7129743"/>
              <a:ext cx="2928657" cy="3724275"/>
            </a:xfrm>
            <a:prstGeom prst="rect">
              <a:avLst/>
            </a:prstGeom>
            <a:effectLst>
              <a:outerShdw blurRad="190500" dist="38100" dir="2700000">
                <a:srgbClr val="000000"/>
              </a:outerShdw>
            </a:effectLst>
          </p:spPr>
        </p:pic>
        <p:pic>
          <p:nvPicPr>
            <p:cNvPr id="65" name="Picture 64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089E6C77-C8AB-375E-0173-54C1859597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55000"/>
            </a:blip>
            <a:stretch>
              <a:fillRect/>
            </a:stretch>
          </p:blipFill>
          <p:spPr>
            <a:xfrm>
              <a:off x="7765677" y="3866031"/>
              <a:ext cx="4347321" cy="3541058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66" name="Picture 65" descr="A close-up of a snake&#10;&#10;Description automatically generated">
              <a:extLst>
                <a:ext uri="{FF2B5EF4-FFF2-40B4-BE49-F238E27FC236}">
                  <a16:creationId xmlns:a16="http://schemas.microsoft.com/office/drawing/2014/main" id="{08BF9120-9D1F-F5C7-435B-993FD65D6C7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55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69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762875" y="288551"/>
              <a:ext cx="2269191" cy="4714875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67" name="Picture 66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F185F5EC-E113-7FF9-BB71-2E80A3B10D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4000"/>
            </a:blip>
            <a:stretch>
              <a:fillRect/>
            </a:stretch>
          </p:blipFill>
          <p:spPr>
            <a:xfrm rot="8460000">
              <a:off x="9348506" y="12284448"/>
              <a:ext cx="2928657" cy="3724275"/>
            </a:xfrm>
            <a:prstGeom prst="rect">
              <a:avLst/>
            </a:prstGeom>
            <a:effectLst>
              <a:outerShdw blurRad="190500" dist="38100" dir="2700000">
                <a:srgbClr val="000000"/>
              </a:outerShdw>
            </a:effectLst>
          </p:spPr>
        </p:pic>
        <p:pic>
          <p:nvPicPr>
            <p:cNvPr id="68" name="Picture 67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DD54F3EB-9AF8-076B-501C-E239EB5FDF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55000"/>
            </a:blip>
            <a:stretch>
              <a:fillRect/>
            </a:stretch>
          </p:blipFill>
          <p:spPr>
            <a:xfrm>
              <a:off x="3048000" y="12483354"/>
              <a:ext cx="4347321" cy="3541058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69" name="Picture 68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F2D9C78A-268F-9878-3BCA-53D330B084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5000"/>
            </a:blip>
            <a:stretch>
              <a:fillRect/>
            </a:stretch>
          </p:blipFill>
          <p:spPr>
            <a:xfrm rot="11280000">
              <a:off x="-1171015" y="12623426"/>
              <a:ext cx="5002305" cy="3048000"/>
            </a:xfrm>
            <a:prstGeom prst="rect">
              <a:avLst/>
            </a:prstGeom>
            <a:effectLst>
              <a:outerShdw blurRad="165100" dist="38100" dir="2700000">
                <a:srgbClr val="000000"/>
              </a:outerShdw>
            </a:effectLst>
          </p:spPr>
        </p:pic>
        <p:pic>
          <p:nvPicPr>
            <p:cNvPr id="70" name="Picture 69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4D979837-67D4-D268-A863-B3AF37BCA07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5000"/>
            </a:blip>
            <a:stretch>
              <a:fillRect/>
            </a:stretch>
          </p:blipFill>
          <p:spPr>
            <a:xfrm rot="9660000">
              <a:off x="4165786" y="15618198"/>
              <a:ext cx="5002305" cy="3048000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</p:grpSp>
      <p:pic>
        <p:nvPicPr>
          <p:cNvPr id="3" name="Picture 2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974C7882-0FDC-A102-B1A0-35A03EB2A48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9941" y="307796"/>
            <a:ext cx="7250205" cy="953232"/>
          </a:xfrm>
          <a:prstGeom prst="rect">
            <a:avLst/>
          </a:prstGeom>
        </p:spPr>
      </p:pic>
      <p:pic>
        <p:nvPicPr>
          <p:cNvPr id="4" name="Picture 3" descr="Goldfish close up">
            <a:extLst>
              <a:ext uri="{FF2B5EF4-FFF2-40B4-BE49-F238E27FC236}">
                <a16:creationId xmlns:a16="http://schemas.microsoft.com/office/drawing/2014/main" id="{B7DF3E2B-8DCE-93EB-ED0D-16647E0BFB2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6530" y="2073537"/>
            <a:ext cx="5188324" cy="3551368"/>
          </a:xfrm>
          <a:prstGeom prst="rect">
            <a:avLst/>
          </a:prstGeom>
        </p:spPr>
      </p:pic>
      <p:pic>
        <p:nvPicPr>
          <p:cNvPr id="5" name="Picture 4" descr="The Long bone as part of your skeleton">
            <a:extLst>
              <a:ext uri="{FF2B5EF4-FFF2-40B4-BE49-F238E27FC236}">
                <a16:creationId xmlns:a16="http://schemas.microsoft.com/office/drawing/2014/main" id="{938A4F18-5914-B3B3-42B2-46B53BB85C5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04429" y="1718938"/>
            <a:ext cx="2743200" cy="1604772"/>
          </a:xfrm>
          <a:prstGeom prst="rect">
            <a:avLst/>
          </a:prstGeom>
        </p:spPr>
      </p:pic>
      <p:pic>
        <p:nvPicPr>
          <p:cNvPr id="6" name="Picture 5" descr="Kinds of Fish">
            <a:extLst>
              <a:ext uri="{FF2B5EF4-FFF2-40B4-BE49-F238E27FC236}">
                <a16:creationId xmlns:a16="http://schemas.microsoft.com/office/drawing/2014/main" id="{20B0F28E-0993-9975-6C6C-2FE4043E0E6C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6440" r="64082" b="9836"/>
          <a:stretch/>
        </p:blipFill>
        <p:spPr>
          <a:xfrm>
            <a:off x="9755841" y="1008371"/>
            <a:ext cx="1724902" cy="3022414"/>
          </a:xfrm>
          <a:prstGeom prst="rect">
            <a:avLst/>
          </a:prstGeom>
        </p:spPr>
      </p:pic>
      <p:pic>
        <p:nvPicPr>
          <p:cNvPr id="7" name="Picture 6" descr="Home-Based Researchers Keep 10-Year Study Afloat During Pandemic | NOAA  Fisheries">
            <a:extLst>
              <a:ext uri="{FF2B5EF4-FFF2-40B4-BE49-F238E27FC236}">
                <a16:creationId xmlns:a16="http://schemas.microsoft.com/office/drawing/2014/main" id="{3754CC44-2FB0-9659-739D-6A29C6255C0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07725" y="4352935"/>
            <a:ext cx="3493992" cy="2320715"/>
          </a:xfrm>
          <a:prstGeom prst="rect">
            <a:avLst/>
          </a:prstGeom>
        </p:spPr>
      </p:pic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2644992D-B10F-DA91-5AD8-E5EA382E98B4}"/>
              </a:ext>
            </a:extLst>
          </p:cNvPr>
          <p:cNvCxnSpPr/>
          <p:nvPr/>
        </p:nvCxnSpPr>
        <p:spPr>
          <a:xfrm>
            <a:off x="6591298" y="1504949"/>
            <a:ext cx="2173941" cy="1882588"/>
          </a:xfrm>
          <a:prstGeom prst="straightConnector1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2D90700-E518-CE9A-71E9-03FA44352246}"/>
              </a:ext>
            </a:extLst>
          </p:cNvPr>
          <p:cNvCxnSpPr/>
          <p:nvPr/>
        </p:nvCxnSpPr>
        <p:spPr>
          <a:xfrm flipH="1">
            <a:off x="6697755" y="1498226"/>
            <a:ext cx="1961028" cy="1904999"/>
          </a:xfrm>
          <a:prstGeom prst="straightConnector1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" name="Picture 9" descr="Temperature Images – Browse 1,280,001 Stock Photos, Vectors, and Video |  Adobe Stock">
            <a:extLst>
              <a:ext uri="{FF2B5EF4-FFF2-40B4-BE49-F238E27FC236}">
                <a16:creationId xmlns:a16="http://schemas.microsoft.com/office/drawing/2014/main" id="{47552A96-5776-A59C-560B-78DFEEAE232A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53699" r="1035" b="-399"/>
          <a:stretch/>
        </p:blipFill>
        <p:spPr>
          <a:xfrm>
            <a:off x="5663454" y="3687183"/>
            <a:ext cx="2126370" cy="283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3594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>
            <a:extLst>
              <a:ext uri="{FF2B5EF4-FFF2-40B4-BE49-F238E27FC236}">
                <a16:creationId xmlns:a16="http://schemas.microsoft.com/office/drawing/2014/main" id="{6FCE8528-5140-56B0-23BF-38BBC3D37D79}"/>
              </a:ext>
            </a:extLst>
          </p:cNvPr>
          <p:cNvGrpSpPr/>
          <p:nvPr/>
        </p:nvGrpSpPr>
        <p:grpSpPr>
          <a:xfrm>
            <a:off x="-572166" y="-7707335"/>
            <a:ext cx="12778694" cy="14559794"/>
            <a:chOff x="-522363" y="-2452310"/>
            <a:chExt cx="12778694" cy="14559794"/>
          </a:xfrm>
        </p:grpSpPr>
        <p:pic>
          <p:nvPicPr>
            <p:cNvPr id="27" name="Picture 26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5D8B2584-5041-7175-809E-562C337F02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522363" y="118685"/>
              <a:ext cx="1733550" cy="1600200"/>
            </a:xfrm>
            <a:prstGeom prst="rect">
              <a:avLst/>
            </a:prstGeom>
          </p:spPr>
        </p:pic>
        <p:pic>
          <p:nvPicPr>
            <p:cNvPr id="28" name="Picture 27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4B5C7CD8-81F1-AD4C-C858-179ACF43A5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3380000">
              <a:off x="817940" y="721179"/>
              <a:ext cx="1695450" cy="2447925"/>
            </a:xfrm>
            <a:prstGeom prst="rect">
              <a:avLst/>
            </a:prstGeom>
          </p:spPr>
        </p:pic>
        <p:pic>
          <p:nvPicPr>
            <p:cNvPr id="29" name="Picture 28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A8748075-6F99-AC5B-D120-B7D509325B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6780000">
              <a:off x="3633863" y="6234340"/>
              <a:ext cx="1579184" cy="2316389"/>
            </a:xfrm>
            <a:prstGeom prst="rect">
              <a:avLst/>
            </a:prstGeom>
          </p:spPr>
        </p:pic>
        <p:pic>
          <p:nvPicPr>
            <p:cNvPr id="30" name="Picture 29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C1774515-0CF2-D455-A1D8-E54F1CB541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4980000">
              <a:off x="9110739" y="6316738"/>
              <a:ext cx="2657475" cy="1838325"/>
            </a:xfrm>
            <a:prstGeom prst="rect">
              <a:avLst/>
            </a:prstGeom>
          </p:spPr>
        </p:pic>
        <p:pic>
          <p:nvPicPr>
            <p:cNvPr id="32" name="Picture 31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809C8A55-183E-1A16-2D9A-A60288BFA8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9900000">
              <a:off x="2199821" y="4957535"/>
              <a:ext cx="1095375" cy="1590675"/>
            </a:xfrm>
            <a:prstGeom prst="rect">
              <a:avLst/>
            </a:prstGeom>
          </p:spPr>
        </p:pic>
        <p:pic>
          <p:nvPicPr>
            <p:cNvPr id="33" name="Picture 32" descr="A close-up of a snake&#10;&#10;Description automatically generated">
              <a:extLst>
                <a:ext uri="{FF2B5EF4-FFF2-40B4-BE49-F238E27FC236}">
                  <a16:creationId xmlns:a16="http://schemas.microsoft.com/office/drawing/2014/main" id="{0F68E20E-A47B-E7F7-E5A1-0414E7844D1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3660000">
              <a:off x="1447649" y="1798411"/>
              <a:ext cx="1333500" cy="3143250"/>
            </a:xfrm>
            <a:prstGeom prst="rect">
              <a:avLst/>
            </a:prstGeom>
          </p:spPr>
        </p:pic>
        <p:pic>
          <p:nvPicPr>
            <p:cNvPr id="34" name="Picture 33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DFA477C7-BCF3-2B87-798B-B7A163263D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7020000">
              <a:off x="4408714" y="4481286"/>
              <a:ext cx="2265740" cy="2035628"/>
            </a:xfrm>
            <a:prstGeom prst="rect">
              <a:avLst/>
            </a:prstGeom>
          </p:spPr>
        </p:pic>
        <p:pic>
          <p:nvPicPr>
            <p:cNvPr id="35" name="Picture 34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486B37E9-0C7D-8D01-6BBE-57DB5CA935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82446" y="-891268"/>
              <a:ext cx="1733550" cy="1600200"/>
            </a:xfrm>
            <a:prstGeom prst="rect">
              <a:avLst/>
            </a:prstGeom>
          </p:spPr>
        </p:pic>
        <p:pic>
          <p:nvPicPr>
            <p:cNvPr id="36" name="Picture 35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4B61F706-A1A6-E200-5D97-BAA5141E8D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09131" y="291798"/>
              <a:ext cx="1695450" cy="2447925"/>
            </a:xfrm>
            <a:prstGeom prst="rect">
              <a:avLst/>
            </a:prstGeom>
          </p:spPr>
        </p:pic>
        <p:pic>
          <p:nvPicPr>
            <p:cNvPr id="37" name="Picture 36" descr="A close-up of a snake&#10;&#10;Description automatically generated">
              <a:extLst>
                <a:ext uri="{FF2B5EF4-FFF2-40B4-BE49-F238E27FC236}">
                  <a16:creationId xmlns:a16="http://schemas.microsoft.com/office/drawing/2014/main" id="{05495592-35A5-7F1F-7DFC-ECD6BC6E7E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7911" y="5139720"/>
              <a:ext cx="1333500" cy="3143250"/>
            </a:xfrm>
            <a:prstGeom prst="rect">
              <a:avLst/>
            </a:prstGeom>
          </p:spPr>
        </p:pic>
        <p:pic>
          <p:nvPicPr>
            <p:cNvPr id="38" name="Picture 37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64F6B891-8222-F9E0-76B2-0F6AD0FB89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06976" y="2899833"/>
              <a:ext cx="1733550" cy="1600200"/>
            </a:xfrm>
            <a:prstGeom prst="rect">
              <a:avLst/>
            </a:prstGeom>
          </p:spPr>
        </p:pic>
        <p:pic>
          <p:nvPicPr>
            <p:cNvPr id="39" name="Picture 38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A67E9608-B922-8BE8-B9DA-274EE4AD20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6180000">
              <a:off x="9670899" y="-65767"/>
              <a:ext cx="2657475" cy="1838325"/>
            </a:xfrm>
            <a:prstGeom prst="rect">
              <a:avLst/>
            </a:prstGeom>
          </p:spPr>
        </p:pic>
        <p:pic>
          <p:nvPicPr>
            <p:cNvPr id="40" name="Picture 39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339A5EFD-F17D-5224-B68F-E92A23C9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8280000">
              <a:off x="8398631" y="911679"/>
              <a:ext cx="1733550" cy="1600200"/>
            </a:xfrm>
            <a:prstGeom prst="rect">
              <a:avLst/>
            </a:prstGeom>
          </p:spPr>
        </p:pic>
        <p:pic>
          <p:nvPicPr>
            <p:cNvPr id="41" name="Picture 40" descr="A close-up of a snake&#10;&#10;Description automatically generated">
              <a:extLst>
                <a:ext uri="{FF2B5EF4-FFF2-40B4-BE49-F238E27FC236}">
                  <a16:creationId xmlns:a16="http://schemas.microsoft.com/office/drawing/2014/main" id="{F973FDFD-9445-3BBF-3426-E1146623B1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98935" y="1078744"/>
              <a:ext cx="866775" cy="2028825"/>
            </a:xfrm>
            <a:prstGeom prst="rect">
              <a:avLst/>
            </a:prstGeom>
          </p:spPr>
        </p:pic>
        <p:pic>
          <p:nvPicPr>
            <p:cNvPr id="42" name="Picture 41" descr="A close-up of a snake&#10;&#10;Description automatically generated">
              <a:extLst>
                <a:ext uri="{FF2B5EF4-FFF2-40B4-BE49-F238E27FC236}">
                  <a16:creationId xmlns:a16="http://schemas.microsoft.com/office/drawing/2014/main" id="{3B317504-0AD6-9C16-DA10-61EEA299A88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8760000">
              <a:off x="5430762" y="-1124857"/>
              <a:ext cx="1333500" cy="3143250"/>
            </a:xfrm>
            <a:prstGeom prst="rect">
              <a:avLst/>
            </a:prstGeom>
          </p:spPr>
        </p:pic>
        <p:pic>
          <p:nvPicPr>
            <p:cNvPr id="43" name="Picture 42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B5495A2F-4F3C-2B03-F6EC-81B2841AC2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3120000">
              <a:off x="10508494" y="2912685"/>
              <a:ext cx="1428750" cy="2066925"/>
            </a:xfrm>
            <a:prstGeom prst="rect">
              <a:avLst/>
            </a:prstGeom>
          </p:spPr>
        </p:pic>
        <p:pic>
          <p:nvPicPr>
            <p:cNvPr id="44" name="Picture 43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B0D10FB8-9080-CAF2-F974-BC7A88A531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75084" y="-1165679"/>
              <a:ext cx="1733550" cy="1600200"/>
            </a:xfrm>
            <a:prstGeom prst="rect">
              <a:avLst/>
            </a:prstGeom>
          </p:spPr>
        </p:pic>
        <p:pic>
          <p:nvPicPr>
            <p:cNvPr id="45" name="Picture 44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CCD7CA00-F8BE-1D03-ECD7-A43CA28B5E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86815" y="6210149"/>
              <a:ext cx="1733550" cy="1600200"/>
            </a:xfrm>
            <a:prstGeom prst="rect">
              <a:avLst/>
            </a:prstGeom>
          </p:spPr>
        </p:pic>
        <p:pic>
          <p:nvPicPr>
            <p:cNvPr id="46" name="Picture 45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4036A3BE-E5E1-B16D-A820-7A5A556696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79595" y="-2452310"/>
              <a:ext cx="1695450" cy="2447925"/>
            </a:xfrm>
            <a:prstGeom prst="rect">
              <a:avLst/>
            </a:prstGeom>
          </p:spPr>
        </p:pic>
        <p:pic>
          <p:nvPicPr>
            <p:cNvPr id="47" name="Picture 46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DE19EB18-664A-B7EF-9355-DB154A3977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10124471" y="4996089"/>
              <a:ext cx="1733550" cy="1600200"/>
            </a:xfrm>
            <a:prstGeom prst="rect">
              <a:avLst/>
            </a:prstGeom>
          </p:spPr>
        </p:pic>
        <p:pic>
          <p:nvPicPr>
            <p:cNvPr id="48" name="Picture 47" descr="A close-up of a snake&#10;&#10;Description automatically generated">
              <a:extLst>
                <a:ext uri="{FF2B5EF4-FFF2-40B4-BE49-F238E27FC236}">
                  <a16:creationId xmlns:a16="http://schemas.microsoft.com/office/drawing/2014/main" id="{91B20D94-A05A-1D8B-61BB-67729FB4B12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80488" y="3070679"/>
              <a:ext cx="1333500" cy="3143250"/>
            </a:xfrm>
            <a:prstGeom prst="rect">
              <a:avLst/>
            </a:prstGeom>
          </p:spPr>
        </p:pic>
        <p:pic>
          <p:nvPicPr>
            <p:cNvPr id="49" name="Picture 48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F1169054-26D2-B9F1-BF81-BCE6C6F99F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84887" y="2802315"/>
              <a:ext cx="1695450" cy="2447925"/>
            </a:xfrm>
            <a:prstGeom prst="rect">
              <a:avLst/>
            </a:prstGeom>
          </p:spPr>
        </p:pic>
        <p:pic>
          <p:nvPicPr>
            <p:cNvPr id="50" name="Picture 49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A214C3A0-841D-BD86-7D80-7381DE2689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4260000">
              <a:off x="1839232" y="3617231"/>
              <a:ext cx="1733550" cy="1600200"/>
            </a:xfrm>
            <a:prstGeom prst="rect">
              <a:avLst/>
            </a:prstGeom>
          </p:spPr>
        </p:pic>
        <p:pic>
          <p:nvPicPr>
            <p:cNvPr id="51" name="Picture 50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981FEE02-4E4D-0A2C-617B-5EB26530ED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4260000">
              <a:off x="6969510" y="7520271"/>
              <a:ext cx="2507645" cy="2289628"/>
            </a:xfrm>
            <a:prstGeom prst="rect">
              <a:avLst/>
            </a:prstGeom>
          </p:spPr>
        </p:pic>
        <p:pic>
          <p:nvPicPr>
            <p:cNvPr id="52" name="Picture 51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298EC7AA-0846-D8E1-5198-31ED1F1609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1160000">
              <a:off x="10092720" y="9064625"/>
              <a:ext cx="1579184" cy="2316389"/>
            </a:xfrm>
            <a:prstGeom prst="rect">
              <a:avLst/>
            </a:prstGeom>
          </p:spPr>
        </p:pic>
        <p:pic>
          <p:nvPicPr>
            <p:cNvPr id="53" name="Picture 52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A8D28A40-EE1C-6567-8E9E-434F95D260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1700000">
              <a:off x="370205" y="8193064"/>
              <a:ext cx="2609095" cy="1584325"/>
            </a:xfrm>
            <a:prstGeom prst="rect">
              <a:avLst/>
            </a:prstGeom>
          </p:spPr>
        </p:pic>
        <p:pic>
          <p:nvPicPr>
            <p:cNvPr id="54" name="Picture 53" descr="A close-up of a snake&#10;&#10;Description automatically generated">
              <a:extLst>
                <a:ext uri="{FF2B5EF4-FFF2-40B4-BE49-F238E27FC236}">
                  <a16:creationId xmlns:a16="http://schemas.microsoft.com/office/drawing/2014/main" id="{73C40F37-CBEB-E1FD-5F15-1F91338A0D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0440000">
              <a:off x="3044220" y="8511267"/>
              <a:ext cx="1333500" cy="3143250"/>
            </a:xfrm>
            <a:prstGeom prst="rect">
              <a:avLst/>
            </a:prstGeom>
          </p:spPr>
        </p:pic>
        <p:pic>
          <p:nvPicPr>
            <p:cNvPr id="55" name="Picture 54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43593544-721D-AB54-BA86-B56C67DE91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18226" y="9284607"/>
              <a:ext cx="1733550" cy="1600200"/>
            </a:xfrm>
            <a:prstGeom prst="rect">
              <a:avLst/>
            </a:prstGeom>
          </p:spPr>
        </p:pic>
        <p:pic>
          <p:nvPicPr>
            <p:cNvPr id="56" name="Picture 55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98CD34C7-7FDB-1279-9F7A-49321D4FC9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420000">
              <a:off x="6780892" y="9659559"/>
              <a:ext cx="1695450" cy="2447925"/>
            </a:xfrm>
            <a:prstGeom prst="rect">
              <a:avLst/>
            </a:prstGeom>
          </p:spPr>
        </p:pic>
        <p:pic>
          <p:nvPicPr>
            <p:cNvPr id="31" name="Picture 30" descr="A close-up of a snake&#10;&#10;Description automatically generated">
              <a:extLst>
                <a:ext uri="{FF2B5EF4-FFF2-40B4-BE49-F238E27FC236}">
                  <a16:creationId xmlns:a16="http://schemas.microsoft.com/office/drawing/2014/main" id="{00210C6D-7F63-DB99-F91C-E0E4F0E3A9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75518" y="-1378101"/>
              <a:ext cx="866775" cy="2028825"/>
            </a:xfrm>
            <a:prstGeom prst="rect">
              <a:avLst/>
            </a:prstGeom>
          </p:spPr>
        </p:pic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D6AE48FC-459D-4E89-5B2A-61A3DAE7941E}"/>
              </a:ext>
            </a:extLst>
          </p:cNvPr>
          <p:cNvGrpSpPr/>
          <p:nvPr/>
        </p:nvGrpSpPr>
        <p:grpSpPr>
          <a:xfrm>
            <a:off x="-1316692" y="-7343722"/>
            <a:ext cx="13510371" cy="18377647"/>
            <a:chOff x="-1171015" y="288551"/>
            <a:chExt cx="13510371" cy="18377647"/>
          </a:xfrm>
        </p:grpSpPr>
        <p:pic>
          <p:nvPicPr>
            <p:cNvPr id="59" name="Picture 58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0A2AD070-A969-8B9B-4187-5BA805739F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5000"/>
            </a:blip>
            <a:stretch>
              <a:fillRect/>
            </a:stretch>
          </p:blipFill>
          <p:spPr>
            <a:xfrm>
              <a:off x="1193426" y="487456"/>
              <a:ext cx="2928657" cy="3724275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60" name="Picture 59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057FCCC1-F994-4B72-579E-CDE69BF188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55000"/>
            </a:blip>
            <a:stretch>
              <a:fillRect/>
            </a:stretch>
          </p:blipFill>
          <p:spPr>
            <a:xfrm>
              <a:off x="4406713" y="820831"/>
              <a:ext cx="3742204" cy="3048000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61" name="Picture 60" descr="A close-up of a snake&#10;&#10;Description automatically generated">
              <a:extLst>
                <a:ext uri="{FF2B5EF4-FFF2-40B4-BE49-F238E27FC236}">
                  <a16:creationId xmlns:a16="http://schemas.microsoft.com/office/drawing/2014/main" id="{C084756C-3925-CB2A-1D56-1BA992FDF5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55000"/>
            </a:blip>
            <a:stretch>
              <a:fillRect/>
            </a:stretch>
          </p:blipFill>
          <p:spPr>
            <a:xfrm rot="16020000">
              <a:off x="1277471" y="8561295"/>
              <a:ext cx="2269191" cy="4714875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62" name="Picture 61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E28E1E0B-C8A1-95CB-A3F1-045BAC675B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5000"/>
            </a:blip>
            <a:stretch>
              <a:fillRect/>
            </a:stretch>
          </p:blipFill>
          <p:spPr>
            <a:xfrm rot="9660000">
              <a:off x="7337051" y="8143875"/>
              <a:ext cx="5002305" cy="3048000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63" name="Picture 62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0D3556FD-5599-562A-629F-9D894BA8E8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5000"/>
            </a:blip>
            <a:stretch>
              <a:fillRect/>
            </a:stretch>
          </p:blipFill>
          <p:spPr>
            <a:xfrm>
              <a:off x="857250" y="5126691"/>
              <a:ext cx="5002305" cy="3048000"/>
            </a:xfrm>
            <a:prstGeom prst="rect">
              <a:avLst/>
            </a:prstGeom>
            <a:effectLst>
              <a:outerShdw blurRad="165100" dist="38100" dir="2700000">
                <a:srgbClr val="000000"/>
              </a:outerShdw>
            </a:effectLst>
          </p:spPr>
        </p:pic>
        <p:pic>
          <p:nvPicPr>
            <p:cNvPr id="64" name="Picture 63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A0A38F4C-21B9-8E56-4DB0-95AA7A81BD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4000"/>
            </a:blip>
            <a:stretch>
              <a:fillRect/>
            </a:stretch>
          </p:blipFill>
          <p:spPr>
            <a:xfrm>
              <a:off x="4406713" y="7129743"/>
              <a:ext cx="2928657" cy="3724275"/>
            </a:xfrm>
            <a:prstGeom prst="rect">
              <a:avLst/>
            </a:prstGeom>
            <a:effectLst>
              <a:outerShdw blurRad="190500" dist="38100" dir="2700000">
                <a:srgbClr val="000000"/>
              </a:outerShdw>
            </a:effectLst>
          </p:spPr>
        </p:pic>
        <p:pic>
          <p:nvPicPr>
            <p:cNvPr id="65" name="Picture 64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089E6C77-C8AB-375E-0173-54C1859597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55000"/>
            </a:blip>
            <a:stretch>
              <a:fillRect/>
            </a:stretch>
          </p:blipFill>
          <p:spPr>
            <a:xfrm>
              <a:off x="7765677" y="3866031"/>
              <a:ext cx="4347321" cy="3541058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66" name="Picture 65" descr="A close-up of a snake&#10;&#10;Description automatically generated">
              <a:extLst>
                <a:ext uri="{FF2B5EF4-FFF2-40B4-BE49-F238E27FC236}">
                  <a16:creationId xmlns:a16="http://schemas.microsoft.com/office/drawing/2014/main" id="{08BF9120-9D1F-F5C7-435B-993FD65D6C7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55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69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762875" y="288551"/>
              <a:ext cx="2269191" cy="4714875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67" name="Picture 66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F185F5EC-E113-7FF9-BB71-2E80A3B10D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4000"/>
            </a:blip>
            <a:stretch>
              <a:fillRect/>
            </a:stretch>
          </p:blipFill>
          <p:spPr>
            <a:xfrm rot="8460000">
              <a:off x="9348506" y="12284448"/>
              <a:ext cx="2928657" cy="3724275"/>
            </a:xfrm>
            <a:prstGeom prst="rect">
              <a:avLst/>
            </a:prstGeom>
            <a:effectLst>
              <a:outerShdw blurRad="190500" dist="38100" dir="2700000">
                <a:srgbClr val="000000"/>
              </a:outerShdw>
            </a:effectLst>
          </p:spPr>
        </p:pic>
        <p:pic>
          <p:nvPicPr>
            <p:cNvPr id="68" name="Picture 67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DD54F3EB-9AF8-076B-501C-E239EB5FDF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55000"/>
            </a:blip>
            <a:stretch>
              <a:fillRect/>
            </a:stretch>
          </p:blipFill>
          <p:spPr>
            <a:xfrm>
              <a:off x="3048000" y="12483354"/>
              <a:ext cx="4347321" cy="3541058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69" name="Picture 68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F2D9C78A-268F-9878-3BCA-53D330B084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5000"/>
            </a:blip>
            <a:stretch>
              <a:fillRect/>
            </a:stretch>
          </p:blipFill>
          <p:spPr>
            <a:xfrm rot="11280000">
              <a:off x="-1171015" y="12623426"/>
              <a:ext cx="5002305" cy="3048000"/>
            </a:xfrm>
            <a:prstGeom prst="rect">
              <a:avLst/>
            </a:prstGeom>
            <a:effectLst>
              <a:outerShdw blurRad="165100" dist="38100" dir="2700000">
                <a:srgbClr val="000000"/>
              </a:outerShdw>
            </a:effectLst>
          </p:spPr>
        </p:pic>
        <p:pic>
          <p:nvPicPr>
            <p:cNvPr id="70" name="Picture 69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4D979837-67D4-D268-A863-B3AF37BCA07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5000"/>
            </a:blip>
            <a:stretch>
              <a:fillRect/>
            </a:stretch>
          </p:blipFill>
          <p:spPr>
            <a:xfrm rot="9660000">
              <a:off x="4165786" y="15618198"/>
              <a:ext cx="5002305" cy="3048000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</p:grpSp>
      <p:pic>
        <p:nvPicPr>
          <p:cNvPr id="3" name="Picture 2" descr="A map of the world&#10;&#10;Description automatically generated">
            <a:extLst>
              <a:ext uri="{FF2B5EF4-FFF2-40B4-BE49-F238E27FC236}">
                <a16:creationId xmlns:a16="http://schemas.microsoft.com/office/drawing/2014/main" id="{AE322616-F82E-9CE6-6B8C-E050C8E1755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0442" y="1386234"/>
            <a:ext cx="9984440" cy="5183709"/>
          </a:xfrm>
          <a:prstGeom prst="rect">
            <a:avLst/>
          </a:prstGeom>
        </p:spPr>
      </p:pic>
      <p:pic>
        <p:nvPicPr>
          <p:cNvPr id="2" name="Picture 1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81D76EE7-9838-ECDB-C834-9D5ED9F792E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5824" y="327635"/>
            <a:ext cx="6096000" cy="913554"/>
          </a:xfrm>
          <a:prstGeom prst="rect">
            <a:avLst/>
          </a:prstGeom>
        </p:spPr>
      </p:pic>
      <p:pic>
        <p:nvPicPr>
          <p:cNvPr id="4" name="Picture 3" descr="A blue circle with black text&#10;&#10;Description automatically generated">
            <a:extLst>
              <a:ext uri="{FF2B5EF4-FFF2-40B4-BE49-F238E27FC236}">
                <a16:creationId xmlns:a16="http://schemas.microsoft.com/office/drawing/2014/main" id="{BA93A6A2-4777-5500-C7A8-89406EEDA03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51566" y="4094628"/>
            <a:ext cx="2390927" cy="2153772"/>
          </a:xfrm>
          <a:prstGeom prst="rect">
            <a:avLst/>
          </a:prstGeom>
        </p:spPr>
      </p:pic>
      <p:pic>
        <p:nvPicPr>
          <p:cNvPr id="6" name="Picture 5" descr="A white arrow pointing up&#10;&#10;Description automatically generated">
            <a:extLst>
              <a:ext uri="{FF2B5EF4-FFF2-40B4-BE49-F238E27FC236}">
                <a16:creationId xmlns:a16="http://schemas.microsoft.com/office/drawing/2014/main" id="{4EEDC40C-BD11-078F-5023-2BB8E9ECF44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06344" y="2873188"/>
            <a:ext cx="3180047" cy="2422712"/>
          </a:xfrm>
          <a:prstGeom prst="rect">
            <a:avLst/>
          </a:prstGeom>
        </p:spPr>
      </p:pic>
      <p:pic>
        <p:nvPicPr>
          <p:cNvPr id="7" name="Picture 6" descr="A white arrow pointing up&#10;&#10;Description automatically generated">
            <a:extLst>
              <a:ext uri="{FF2B5EF4-FFF2-40B4-BE49-F238E27FC236}">
                <a16:creationId xmlns:a16="http://schemas.microsoft.com/office/drawing/2014/main" id="{DB230CCD-5717-5847-14DD-F2B0B0039E4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0980000">
            <a:off x="4937402" y="2223247"/>
            <a:ext cx="3180047" cy="242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3166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>
            <a:extLst>
              <a:ext uri="{FF2B5EF4-FFF2-40B4-BE49-F238E27FC236}">
                <a16:creationId xmlns:a16="http://schemas.microsoft.com/office/drawing/2014/main" id="{6FCE8528-5140-56B0-23BF-38BBC3D37D79}"/>
              </a:ext>
            </a:extLst>
          </p:cNvPr>
          <p:cNvGrpSpPr/>
          <p:nvPr/>
        </p:nvGrpSpPr>
        <p:grpSpPr>
          <a:xfrm>
            <a:off x="-504931" y="-10721717"/>
            <a:ext cx="12778694" cy="14559794"/>
            <a:chOff x="-522363" y="-2452310"/>
            <a:chExt cx="12778694" cy="14559794"/>
          </a:xfrm>
        </p:grpSpPr>
        <p:pic>
          <p:nvPicPr>
            <p:cNvPr id="27" name="Picture 26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5D8B2584-5041-7175-809E-562C337F02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522363" y="118685"/>
              <a:ext cx="1733550" cy="1600200"/>
            </a:xfrm>
            <a:prstGeom prst="rect">
              <a:avLst/>
            </a:prstGeom>
          </p:spPr>
        </p:pic>
        <p:pic>
          <p:nvPicPr>
            <p:cNvPr id="28" name="Picture 27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4B5C7CD8-81F1-AD4C-C858-179ACF43A5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3380000">
              <a:off x="817940" y="721179"/>
              <a:ext cx="1695450" cy="2447925"/>
            </a:xfrm>
            <a:prstGeom prst="rect">
              <a:avLst/>
            </a:prstGeom>
          </p:spPr>
        </p:pic>
        <p:pic>
          <p:nvPicPr>
            <p:cNvPr id="29" name="Picture 28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A8748075-6F99-AC5B-D120-B7D509325B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6780000">
              <a:off x="3633863" y="6234340"/>
              <a:ext cx="1579184" cy="2316389"/>
            </a:xfrm>
            <a:prstGeom prst="rect">
              <a:avLst/>
            </a:prstGeom>
          </p:spPr>
        </p:pic>
        <p:pic>
          <p:nvPicPr>
            <p:cNvPr id="30" name="Picture 29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C1774515-0CF2-D455-A1D8-E54F1CB541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4980000">
              <a:off x="9110739" y="6316738"/>
              <a:ext cx="2657475" cy="1838325"/>
            </a:xfrm>
            <a:prstGeom prst="rect">
              <a:avLst/>
            </a:prstGeom>
          </p:spPr>
        </p:pic>
        <p:pic>
          <p:nvPicPr>
            <p:cNvPr id="32" name="Picture 31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809C8A55-183E-1A16-2D9A-A60288BFA8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9900000">
              <a:off x="2199821" y="4957535"/>
              <a:ext cx="1095375" cy="1590675"/>
            </a:xfrm>
            <a:prstGeom prst="rect">
              <a:avLst/>
            </a:prstGeom>
          </p:spPr>
        </p:pic>
        <p:pic>
          <p:nvPicPr>
            <p:cNvPr id="33" name="Picture 32" descr="A close-up of a snake&#10;&#10;Description automatically generated">
              <a:extLst>
                <a:ext uri="{FF2B5EF4-FFF2-40B4-BE49-F238E27FC236}">
                  <a16:creationId xmlns:a16="http://schemas.microsoft.com/office/drawing/2014/main" id="{0F68E20E-A47B-E7F7-E5A1-0414E7844D1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3660000">
              <a:off x="1447649" y="1798411"/>
              <a:ext cx="1333500" cy="3143250"/>
            </a:xfrm>
            <a:prstGeom prst="rect">
              <a:avLst/>
            </a:prstGeom>
          </p:spPr>
        </p:pic>
        <p:pic>
          <p:nvPicPr>
            <p:cNvPr id="34" name="Picture 33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DFA477C7-BCF3-2B87-798B-B7A163263D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7020000">
              <a:off x="4408714" y="4481286"/>
              <a:ext cx="2265740" cy="2035628"/>
            </a:xfrm>
            <a:prstGeom prst="rect">
              <a:avLst/>
            </a:prstGeom>
          </p:spPr>
        </p:pic>
        <p:pic>
          <p:nvPicPr>
            <p:cNvPr id="35" name="Picture 34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486B37E9-0C7D-8D01-6BBE-57DB5CA935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82446" y="-891268"/>
              <a:ext cx="1733550" cy="1600200"/>
            </a:xfrm>
            <a:prstGeom prst="rect">
              <a:avLst/>
            </a:prstGeom>
          </p:spPr>
        </p:pic>
        <p:pic>
          <p:nvPicPr>
            <p:cNvPr id="36" name="Picture 35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4B61F706-A1A6-E200-5D97-BAA5141E8D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09131" y="291798"/>
              <a:ext cx="1695450" cy="2447925"/>
            </a:xfrm>
            <a:prstGeom prst="rect">
              <a:avLst/>
            </a:prstGeom>
          </p:spPr>
        </p:pic>
        <p:pic>
          <p:nvPicPr>
            <p:cNvPr id="37" name="Picture 36" descr="A close-up of a snake&#10;&#10;Description automatically generated">
              <a:extLst>
                <a:ext uri="{FF2B5EF4-FFF2-40B4-BE49-F238E27FC236}">
                  <a16:creationId xmlns:a16="http://schemas.microsoft.com/office/drawing/2014/main" id="{05495592-35A5-7F1F-7DFC-ECD6BC6E7E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7911" y="5139720"/>
              <a:ext cx="1333500" cy="3143250"/>
            </a:xfrm>
            <a:prstGeom prst="rect">
              <a:avLst/>
            </a:prstGeom>
          </p:spPr>
        </p:pic>
        <p:pic>
          <p:nvPicPr>
            <p:cNvPr id="38" name="Picture 37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64F6B891-8222-F9E0-76B2-0F6AD0FB89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06976" y="2899833"/>
              <a:ext cx="1733550" cy="1600200"/>
            </a:xfrm>
            <a:prstGeom prst="rect">
              <a:avLst/>
            </a:prstGeom>
          </p:spPr>
        </p:pic>
        <p:pic>
          <p:nvPicPr>
            <p:cNvPr id="39" name="Picture 38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A67E9608-B922-8BE8-B9DA-274EE4AD20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6180000">
              <a:off x="9670899" y="-65767"/>
              <a:ext cx="2657475" cy="1838325"/>
            </a:xfrm>
            <a:prstGeom prst="rect">
              <a:avLst/>
            </a:prstGeom>
          </p:spPr>
        </p:pic>
        <p:pic>
          <p:nvPicPr>
            <p:cNvPr id="40" name="Picture 39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339A5EFD-F17D-5224-B68F-E92A23C9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8280000">
              <a:off x="8398631" y="911679"/>
              <a:ext cx="1733550" cy="1600200"/>
            </a:xfrm>
            <a:prstGeom prst="rect">
              <a:avLst/>
            </a:prstGeom>
          </p:spPr>
        </p:pic>
        <p:pic>
          <p:nvPicPr>
            <p:cNvPr id="41" name="Picture 40" descr="A close-up of a snake&#10;&#10;Description automatically generated">
              <a:extLst>
                <a:ext uri="{FF2B5EF4-FFF2-40B4-BE49-F238E27FC236}">
                  <a16:creationId xmlns:a16="http://schemas.microsoft.com/office/drawing/2014/main" id="{F973FDFD-9445-3BBF-3426-E1146623B1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98935" y="1078744"/>
              <a:ext cx="866775" cy="2028825"/>
            </a:xfrm>
            <a:prstGeom prst="rect">
              <a:avLst/>
            </a:prstGeom>
          </p:spPr>
        </p:pic>
        <p:pic>
          <p:nvPicPr>
            <p:cNvPr id="42" name="Picture 41" descr="A close-up of a snake&#10;&#10;Description automatically generated">
              <a:extLst>
                <a:ext uri="{FF2B5EF4-FFF2-40B4-BE49-F238E27FC236}">
                  <a16:creationId xmlns:a16="http://schemas.microsoft.com/office/drawing/2014/main" id="{3B317504-0AD6-9C16-DA10-61EEA299A88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8760000">
              <a:off x="5430762" y="-1124857"/>
              <a:ext cx="1333500" cy="3143250"/>
            </a:xfrm>
            <a:prstGeom prst="rect">
              <a:avLst/>
            </a:prstGeom>
          </p:spPr>
        </p:pic>
        <p:pic>
          <p:nvPicPr>
            <p:cNvPr id="43" name="Picture 42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B5495A2F-4F3C-2B03-F6EC-81B2841AC2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3120000">
              <a:off x="10508494" y="2912685"/>
              <a:ext cx="1428750" cy="2066925"/>
            </a:xfrm>
            <a:prstGeom prst="rect">
              <a:avLst/>
            </a:prstGeom>
          </p:spPr>
        </p:pic>
        <p:pic>
          <p:nvPicPr>
            <p:cNvPr id="44" name="Picture 43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B0D10FB8-9080-CAF2-F974-BC7A88A531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75084" y="-1165679"/>
              <a:ext cx="1733550" cy="1600200"/>
            </a:xfrm>
            <a:prstGeom prst="rect">
              <a:avLst/>
            </a:prstGeom>
          </p:spPr>
        </p:pic>
        <p:pic>
          <p:nvPicPr>
            <p:cNvPr id="45" name="Picture 44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CCD7CA00-F8BE-1D03-ECD7-A43CA28B5E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86815" y="6210149"/>
              <a:ext cx="1733550" cy="1600200"/>
            </a:xfrm>
            <a:prstGeom prst="rect">
              <a:avLst/>
            </a:prstGeom>
          </p:spPr>
        </p:pic>
        <p:pic>
          <p:nvPicPr>
            <p:cNvPr id="46" name="Picture 45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4036A3BE-E5E1-B16D-A820-7A5A556696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79595" y="-2452310"/>
              <a:ext cx="1695450" cy="2447925"/>
            </a:xfrm>
            <a:prstGeom prst="rect">
              <a:avLst/>
            </a:prstGeom>
          </p:spPr>
        </p:pic>
        <p:pic>
          <p:nvPicPr>
            <p:cNvPr id="47" name="Picture 46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DE19EB18-664A-B7EF-9355-DB154A3977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10124471" y="4996089"/>
              <a:ext cx="1733550" cy="1600200"/>
            </a:xfrm>
            <a:prstGeom prst="rect">
              <a:avLst/>
            </a:prstGeom>
          </p:spPr>
        </p:pic>
        <p:pic>
          <p:nvPicPr>
            <p:cNvPr id="48" name="Picture 47" descr="A close-up of a snake&#10;&#10;Description automatically generated">
              <a:extLst>
                <a:ext uri="{FF2B5EF4-FFF2-40B4-BE49-F238E27FC236}">
                  <a16:creationId xmlns:a16="http://schemas.microsoft.com/office/drawing/2014/main" id="{91B20D94-A05A-1D8B-61BB-67729FB4B12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80488" y="3070679"/>
              <a:ext cx="1333500" cy="3143250"/>
            </a:xfrm>
            <a:prstGeom prst="rect">
              <a:avLst/>
            </a:prstGeom>
          </p:spPr>
        </p:pic>
        <p:pic>
          <p:nvPicPr>
            <p:cNvPr id="49" name="Picture 48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F1169054-26D2-B9F1-BF81-BCE6C6F99F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84887" y="2802315"/>
              <a:ext cx="1695450" cy="2447925"/>
            </a:xfrm>
            <a:prstGeom prst="rect">
              <a:avLst/>
            </a:prstGeom>
          </p:spPr>
        </p:pic>
        <p:pic>
          <p:nvPicPr>
            <p:cNvPr id="50" name="Picture 49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A214C3A0-841D-BD86-7D80-7381DE2689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4260000">
              <a:off x="1839232" y="3617231"/>
              <a:ext cx="1733550" cy="1600200"/>
            </a:xfrm>
            <a:prstGeom prst="rect">
              <a:avLst/>
            </a:prstGeom>
          </p:spPr>
        </p:pic>
        <p:pic>
          <p:nvPicPr>
            <p:cNvPr id="51" name="Picture 50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981FEE02-4E4D-0A2C-617B-5EB26530ED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4260000">
              <a:off x="6969510" y="7520271"/>
              <a:ext cx="2507645" cy="2289628"/>
            </a:xfrm>
            <a:prstGeom prst="rect">
              <a:avLst/>
            </a:prstGeom>
          </p:spPr>
        </p:pic>
        <p:pic>
          <p:nvPicPr>
            <p:cNvPr id="52" name="Picture 51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298EC7AA-0846-D8E1-5198-31ED1F1609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1160000">
              <a:off x="10092720" y="9064625"/>
              <a:ext cx="1579184" cy="2316389"/>
            </a:xfrm>
            <a:prstGeom prst="rect">
              <a:avLst/>
            </a:prstGeom>
          </p:spPr>
        </p:pic>
        <p:pic>
          <p:nvPicPr>
            <p:cNvPr id="53" name="Picture 52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A8D28A40-EE1C-6567-8E9E-434F95D260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1700000">
              <a:off x="370205" y="8193064"/>
              <a:ext cx="2609095" cy="1584325"/>
            </a:xfrm>
            <a:prstGeom prst="rect">
              <a:avLst/>
            </a:prstGeom>
          </p:spPr>
        </p:pic>
        <p:pic>
          <p:nvPicPr>
            <p:cNvPr id="54" name="Picture 53" descr="A close-up of a snake&#10;&#10;Description automatically generated">
              <a:extLst>
                <a:ext uri="{FF2B5EF4-FFF2-40B4-BE49-F238E27FC236}">
                  <a16:creationId xmlns:a16="http://schemas.microsoft.com/office/drawing/2014/main" id="{73C40F37-CBEB-E1FD-5F15-1F91338A0D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0440000">
              <a:off x="3044220" y="8511267"/>
              <a:ext cx="1333500" cy="3143250"/>
            </a:xfrm>
            <a:prstGeom prst="rect">
              <a:avLst/>
            </a:prstGeom>
          </p:spPr>
        </p:pic>
        <p:pic>
          <p:nvPicPr>
            <p:cNvPr id="55" name="Picture 54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43593544-721D-AB54-BA86-B56C67DE91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18226" y="9284607"/>
              <a:ext cx="1733550" cy="1600200"/>
            </a:xfrm>
            <a:prstGeom prst="rect">
              <a:avLst/>
            </a:prstGeom>
          </p:spPr>
        </p:pic>
        <p:pic>
          <p:nvPicPr>
            <p:cNvPr id="56" name="Picture 55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98CD34C7-7FDB-1279-9F7A-49321D4FC9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420000">
              <a:off x="6780892" y="9659559"/>
              <a:ext cx="1695450" cy="2447925"/>
            </a:xfrm>
            <a:prstGeom prst="rect">
              <a:avLst/>
            </a:prstGeom>
          </p:spPr>
        </p:pic>
        <p:pic>
          <p:nvPicPr>
            <p:cNvPr id="31" name="Picture 30" descr="A close-up of a snake&#10;&#10;Description automatically generated">
              <a:extLst>
                <a:ext uri="{FF2B5EF4-FFF2-40B4-BE49-F238E27FC236}">
                  <a16:creationId xmlns:a16="http://schemas.microsoft.com/office/drawing/2014/main" id="{00210C6D-7F63-DB99-F91C-E0E4F0E3A9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75518" y="-1378101"/>
              <a:ext cx="866775" cy="2028825"/>
            </a:xfrm>
            <a:prstGeom prst="rect">
              <a:avLst/>
            </a:prstGeom>
          </p:spPr>
        </p:pic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D6AE48FC-459D-4E89-5B2A-61A3DAE7941E}"/>
              </a:ext>
            </a:extLst>
          </p:cNvPr>
          <p:cNvGrpSpPr/>
          <p:nvPr/>
        </p:nvGrpSpPr>
        <p:grpSpPr>
          <a:xfrm>
            <a:off x="-879663" y="-11321811"/>
            <a:ext cx="13510371" cy="18377647"/>
            <a:chOff x="-1171015" y="288551"/>
            <a:chExt cx="13510371" cy="18377647"/>
          </a:xfrm>
        </p:grpSpPr>
        <p:pic>
          <p:nvPicPr>
            <p:cNvPr id="59" name="Picture 58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0A2AD070-A969-8B9B-4187-5BA805739F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5000"/>
            </a:blip>
            <a:stretch>
              <a:fillRect/>
            </a:stretch>
          </p:blipFill>
          <p:spPr>
            <a:xfrm>
              <a:off x="1193426" y="487456"/>
              <a:ext cx="2928657" cy="3724275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60" name="Picture 59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057FCCC1-F994-4B72-579E-CDE69BF188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55000"/>
            </a:blip>
            <a:stretch>
              <a:fillRect/>
            </a:stretch>
          </p:blipFill>
          <p:spPr>
            <a:xfrm>
              <a:off x="4406713" y="820831"/>
              <a:ext cx="3742204" cy="3048000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61" name="Picture 60" descr="A close-up of a snake&#10;&#10;Description automatically generated">
              <a:extLst>
                <a:ext uri="{FF2B5EF4-FFF2-40B4-BE49-F238E27FC236}">
                  <a16:creationId xmlns:a16="http://schemas.microsoft.com/office/drawing/2014/main" id="{C084756C-3925-CB2A-1D56-1BA992FDF5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55000"/>
            </a:blip>
            <a:stretch>
              <a:fillRect/>
            </a:stretch>
          </p:blipFill>
          <p:spPr>
            <a:xfrm rot="16020000">
              <a:off x="1277471" y="8561295"/>
              <a:ext cx="2269191" cy="4714875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62" name="Picture 61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E28E1E0B-C8A1-95CB-A3F1-045BAC675B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5000"/>
            </a:blip>
            <a:stretch>
              <a:fillRect/>
            </a:stretch>
          </p:blipFill>
          <p:spPr>
            <a:xfrm rot="9660000">
              <a:off x="7337051" y="8143875"/>
              <a:ext cx="5002305" cy="3048000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63" name="Picture 62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0D3556FD-5599-562A-629F-9D894BA8E8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5000"/>
            </a:blip>
            <a:stretch>
              <a:fillRect/>
            </a:stretch>
          </p:blipFill>
          <p:spPr>
            <a:xfrm>
              <a:off x="857250" y="5126691"/>
              <a:ext cx="5002305" cy="3048000"/>
            </a:xfrm>
            <a:prstGeom prst="rect">
              <a:avLst/>
            </a:prstGeom>
            <a:effectLst>
              <a:outerShdw blurRad="165100" dist="38100" dir="2700000">
                <a:srgbClr val="000000"/>
              </a:outerShdw>
            </a:effectLst>
          </p:spPr>
        </p:pic>
        <p:pic>
          <p:nvPicPr>
            <p:cNvPr id="64" name="Picture 63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A0A38F4C-21B9-8E56-4DB0-95AA7A81BD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4000"/>
            </a:blip>
            <a:stretch>
              <a:fillRect/>
            </a:stretch>
          </p:blipFill>
          <p:spPr>
            <a:xfrm>
              <a:off x="4406713" y="7129743"/>
              <a:ext cx="2928657" cy="3724275"/>
            </a:xfrm>
            <a:prstGeom prst="rect">
              <a:avLst/>
            </a:prstGeom>
            <a:effectLst>
              <a:outerShdw blurRad="190500" dist="38100" dir="2700000">
                <a:srgbClr val="000000"/>
              </a:outerShdw>
            </a:effectLst>
          </p:spPr>
        </p:pic>
        <p:pic>
          <p:nvPicPr>
            <p:cNvPr id="65" name="Picture 64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089E6C77-C8AB-375E-0173-54C1859597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55000"/>
            </a:blip>
            <a:stretch>
              <a:fillRect/>
            </a:stretch>
          </p:blipFill>
          <p:spPr>
            <a:xfrm>
              <a:off x="7765677" y="3866031"/>
              <a:ext cx="4347321" cy="3541058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66" name="Picture 65" descr="A close-up of a snake&#10;&#10;Description automatically generated">
              <a:extLst>
                <a:ext uri="{FF2B5EF4-FFF2-40B4-BE49-F238E27FC236}">
                  <a16:creationId xmlns:a16="http://schemas.microsoft.com/office/drawing/2014/main" id="{08BF9120-9D1F-F5C7-435B-993FD65D6C7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55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69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762875" y="288551"/>
              <a:ext cx="2269191" cy="4714875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67" name="Picture 66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F185F5EC-E113-7FF9-BB71-2E80A3B10D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4000"/>
            </a:blip>
            <a:stretch>
              <a:fillRect/>
            </a:stretch>
          </p:blipFill>
          <p:spPr>
            <a:xfrm rot="8460000">
              <a:off x="9348506" y="12284448"/>
              <a:ext cx="2928657" cy="3724275"/>
            </a:xfrm>
            <a:prstGeom prst="rect">
              <a:avLst/>
            </a:prstGeom>
            <a:effectLst>
              <a:outerShdw blurRad="190500" dist="38100" dir="2700000">
                <a:srgbClr val="000000"/>
              </a:outerShdw>
            </a:effectLst>
          </p:spPr>
        </p:pic>
        <p:pic>
          <p:nvPicPr>
            <p:cNvPr id="68" name="Picture 67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DD54F3EB-9AF8-076B-501C-E239EB5FDF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55000"/>
            </a:blip>
            <a:stretch>
              <a:fillRect/>
            </a:stretch>
          </p:blipFill>
          <p:spPr>
            <a:xfrm>
              <a:off x="3048000" y="12483354"/>
              <a:ext cx="4347321" cy="3541058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69" name="Picture 68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F2D9C78A-268F-9878-3BCA-53D330B084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5000"/>
            </a:blip>
            <a:stretch>
              <a:fillRect/>
            </a:stretch>
          </p:blipFill>
          <p:spPr>
            <a:xfrm rot="11280000">
              <a:off x="-1171015" y="12623426"/>
              <a:ext cx="5002305" cy="3048000"/>
            </a:xfrm>
            <a:prstGeom prst="rect">
              <a:avLst/>
            </a:prstGeom>
            <a:effectLst>
              <a:outerShdw blurRad="165100" dist="38100" dir="2700000">
                <a:srgbClr val="000000"/>
              </a:outerShdw>
            </a:effectLst>
          </p:spPr>
        </p:pic>
        <p:pic>
          <p:nvPicPr>
            <p:cNvPr id="70" name="Picture 69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4D979837-67D4-D268-A863-B3AF37BCA07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5000"/>
            </a:blip>
            <a:stretch>
              <a:fillRect/>
            </a:stretch>
          </p:blipFill>
          <p:spPr>
            <a:xfrm rot="9660000">
              <a:off x="4165786" y="15618198"/>
              <a:ext cx="5002305" cy="3048000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72D70A4-4BB3-AC67-8361-DC21FC32D0DC}"/>
              </a:ext>
            </a:extLst>
          </p:cNvPr>
          <p:cNvGrpSpPr/>
          <p:nvPr/>
        </p:nvGrpSpPr>
        <p:grpSpPr>
          <a:xfrm>
            <a:off x="-3340018" y="2893430"/>
            <a:ext cx="12778694" cy="14559794"/>
            <a:chOff x="-522363" y="-2452310"/>
            <a:chExt cx="12778694" cy="14559794"/>
          </a:xfrm>
        </p:grpSpPr>
        <p:pic>
          <p:nvPicPr>
            <p:cNvPr id="8" name="Picture 7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33F58AAC-C4FB-4849-23A8-091291234A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522363" y="118685"/>
              <a:ext cx="1733550" cy="1600200"/>
            </a:xfrm>
            <a:prstGeom prst="rect">
              <a:avLst/>
            </a:prstGeom>
          </p:spPr>
        </p:pic>
        <p:pic>
          <p:nvPicPr>
            <p:cNvPr id="9" name="Picture 8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BB5D31E6-61C2-249C-B964-59989BF70A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3380000">
              <a:off x="817940" y="721179"/>
              <a:ext cx="1695450" cy="2447925"/>
            </a:xfrm>
            <a:prstGeom prst="rect">
              <a:avLst/>
            </a:prstGeom>
          </p:spPr>
        </p:pic>
        <p:pic>
          <p:nvPicPr>
            <p:cNvPr id="10" name="Picture 9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142F0D2A-93F7-0DE7-FCB5-9FC177BEFC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6780000">
              <a:off x="3633863" y="6234340"/>
              <a:ext cx="1579184" cy="2316389"/>
            </a:xfrm>
            <a:prstGeom prst="rect">
              <a:avLst/>
            </a:prstGeom>
          </p:spPr>
        </p:pic>
        <p:pic>
          <p:nvPicPr>
            <p:cNvPr id="11" name="Picture 10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BC37F6AF-0126-7CFB-DA6D-11A84D492E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4980000">
              <a:off x="9110739" y="6316738"/>
              <a:ext cx="2657475" cy="1838325"/>
            </a:xfrm>
            <a:prstGeom prst="rect">
              <a:avLst/>
            </a:prstGeom>
          </p:spPr>
        </p:pic>
        <p:pic>
          <p:nvPicPr>
            <p:cNvPr id="12" name="Picture 11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408CBBD3-63DF-CE91-98B4-19EEC86F95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9900000">
              <a:off x="2199821" y="4957535"/>
              <a:ext cx="1095375" cy="1590675"/>
            </a:xfrm>
            <a:prstGeom prst="rect">
              <a:avLst/>
            </a:prstGeom>
          </p:spPr>
        </p:pic>
        <p:pic>
          <p:nvPicPr>
            <p:cNvPr id="13" name="Picture 12" descr="A close-up of a snake&#10;&#10;Description automatically generated">
              <a:extLst>
                <a:ext uri="{FF2B5EF4-FFF2-40B4-BE49-F238E27FC236}">
                  <a16:creationId xmlns:a16="http://schemas.microsoft.com/office/drawing/2014/main" id="{C0EF7E63-ADCF-F343-B264-56A7904EDE1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3660000">
              <a:off x="1447649" y="1798411"/>
              <a:ext cx="1333500" cy="3143250"/>
            </a:xfrm>
            <a:prstGeom prst="rect">
              <a:avLst/>
            </a:prstGeom>
          </p:spPr>
        </p:pic>
        <p:pic>
          <p:nvPicPr>
            <p:cNvPr id="14" name="Picture 13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6394270F-A152-86B8-439B-13D00D9610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7020000">
              <a:off x="4408714" y="4481286"/>
              <a:ext cx="2265740" cy="2035628"/>
            </a:xfrm>
            <a:prstGeom prst="rect">
              <a:avLst/>
            </a:prstGeom>
          </p:spPr>
        </p:pic>
        <p:pic>
          <p:nvPicPr>
            <p:cNvPr id="15" name="Picture 14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D2E1AD01-64FC-2B87-5747-86CD7FE7C4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82446" y="-891268"/>
              <a:ext cx="1733550" cy="1600200"/>
            </a:xfrm>
            <a:prstGeom prst="rect">
              <a:avLst/>
            </a:prstGeom>
          </p:spPr>
        </p:pic>
        <p:pic>
          <p:nvPicPr>
            <p:cNvPr id="16" name="Picture 15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B9FEDF03-B657-CEE7-D5BF-255C3C33FB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09131" y="291798"/>
              <a:ext cx="1695450" cy="2447925"/>
            </a:xfrm>
            <a:prstGeom prst="rect">
              <a:avLst/>
            </a:prstGeom>
          </p:spPr>
        </p:pic>
        <p:pic>
          <p:nvPicPr>
            <p:cNvPr id="17" name="Picture 16" descr="A close-up of a snake&#10;&#10;Description automatically generated">
              <a:extLst>
                <a:ext uri="{FF2B5EF4-FFF2-40B4-BE49-F238E27FC236}">
                  <a16:creationId xmlns:a16="http://schemas.microsoft.com/office/drawing/2014/main" id="{8509BEC3-D226-AC99-8CDB-57ADB235AD5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7911" y="5139720"/>
              <a:ext cx="1333500" cy="3143250"/>
            </a:xfrm>
            <a:prstGeom prst="rect">
              <a:avLst/>
            </a:prstGeom>
          </p:spPr>
        </p:pic>
        <p:pic>
          <p:nvPicPr>
            <p:cNvPr id="18" name="Picture 17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7EC431CC-BA3A-B6C8-42BD-8E15067745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06976" y="2899833"/>
              <a:ext cx="1733550" cy="1600200"/>
            </a:xfrm>
            <a:prstGeom prst="rect">
              <a:avLst/>
            </a:prstGeom>
          </p:spPr>
        </p:pic>
        <p:pic>
          <p:nvPicPr>
            <p:cNvPr id="19" name="Picture 18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B4CA41A0-8F23-0B74-2BA9-821EBE463A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6180000">
              <a:off x="9670899" y="-65767"/>
              <a:ext cx="2657475" cy="1838325"/>
            </a:xfrm>
            <a:prstGeom prst="rect">
              <a:avLst/>
            </a:prstGeom>
          </p:spPr>
        </p:pic>
        <p:pic>
          <p:nvPicPr>
            <p:cNvPr id="20" name="Picture 19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429C80C6-4253-6E7D-25DA-A2895A089D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8280000">
              <a:off x="8398631" y="911679"/>
              <a:ext cx="1733550" cy="1600200"/>
            </a:xfrm>
            <a:prstGeom prst="rect">
              <a:avLst/>
            </a:prstGeom>
          </p:spPr>
        </p:pic>
        <p:pic>
          <p:nvPicPr>
            <p:cNvPr id="21" name="Picture 20" descr="A close-up of a snake&#10;&#10;Description automatically generated">
              <a:extLst>
                <a:ext uri="{FF2B5EF4-FFF2-40B4-BE49-F238E27FC236}">
                  <a16:creationId xmlns:a16="http://schemas.microsoft.com/office/drawing/2014/main" id="{71AE6C26-DE77-A76B-E374-E83D7B0477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98935" y="1078744"/>
              <a:ext cx="866775" cy="2028825"/>
            </a:xfrm>
            <a:prstGeom prst="rect">
              <a:avLst/>
            </a:prstGeom>
          </p:spPr>
        </p:pic>
        <p:pic>
          <p:nvPicPr>
            <p:cNvPr id="22" name="Picture 21" descr="A close-up of a snake&#10;&#10;Description automatically generated">
              <a:extLst>
                <a:ext uri="{FF2B5EF4-FFF2-40B4-BE49-F238E27FC236}">
                  <a16:creationId xmlns:a16="http://schemas.microsoft.com/office/drawing/2014/main" id="{769E1B26-4636-BE4F-8CE2-630558B3693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8760000">
              <a:off x="5430762" y="-1124857"/>
              <a:ext cx="1333500" cy="3143250"/>
            </a:xfrm>
            <a:prstGeom prst="rect">
              <a:avLst/>
            </a:prstGeom>
          </p:spPr>
        </p:pic>
        <p:pic>
          <p:nvPicPr>
            <p:cNvPr id="23" name="Picture 22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1DBCDABC-E7A6-8800-93CC-BF16E56490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3120000">
              <a:off x="10508494" y="2912685"/>
              <a:ext cx="1428750" cy="2066925"/>
            </a:xfrm>
            <a:prstGeom prst="rect">
              <a:avLst/>
            </a:prstGeom>
          </p:spPr>
        </p:pic>
        <p:pic>
          <p:nvPicPr>
            <p:cNvPr id="24" name="Picture 23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2F78323C-13A7-D769-6297-0694D3C128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75084" y="-1165679"/>
              <a:ext cx="1733550" cy="1600200"/>
            </a:xfrm>
            <a:prstGeom prst="rect">
              <a:avLst/>
            </a:prstGeom>
          </p:spPr>
        </p:pic>
        <p:pic>
          <p:nvPicPr>
            <p:cNvPr id="25" name="Picture 24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08A95714-38B5-975E-801A-573B3BA56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86815" y="6210149"/>
              <a:ext cx="1733550" cy="1600200"/>
            </a:xfrm>
            <a:prstGeom prst="rect">
              <a:avLst/>
            </a:prstGeom>
          </p:spPr>
        </p:pic>
        <p:pic>
          <p:nvPicPr>
            <p:cNvPr id="26" name="Picture 25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C640B59B-E935-0C40-139A-0600F3A748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79595" y="-2452310"/>
              <a:ext cx="1695450" cy="2447925"/>
            </a:xfrm>
            <a:prstGeom prst="rect">
              <a:avLst/>
            </a:prstGeom>
          </p:spPr>
        </p:pic>
        <p:pic>
          <p:nvPicPr>
            <p:cNvPr id="58" name="Picture 57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002DA28B-1384-9E26-3243-77F97953D1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10124471" y="4996089"/>
              <a:ext cx="1733550" cy="1600200"/>
            </a:xfrm>
            <a:prstGeom prst="rect">
              <a:avLst/>
            </a:prstGeom>
          </p:spPr>
        </p:pic>
        <p:pic>
          <p:nvPicPr>
            <p:cNvPr id="72" name="Picture 71" descr="A close-up of a snake&#10;&#10;Description automatically generated">
              <a:extLst>
                <a:ext uri="{FF2B5EF4-FFF2-40B4-BE49-F238E27FC236}">
                  <a16:creationId xmlns:a16="http://schemas.microsoft.com/office/drawing/2014/main" id="{2916AB4E-7ECE-C2C8-348F-808EBC32D57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80488" y="3070679"/>
              <a:ext cx="1333500" cy="3143250"/>
            </a:xfrm>
            <a:prstGeom prst="rect">
              <a:avLst/>
            </a:prstGeom>
          </p:spPr>
        </p:pic>
        <p:pic>
          <p:nvPicPr>
            <p:cNvPr id="73" name="Picture 72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B2FBFE63-18B8-5E30-1631-A90C274011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84887" y="2802315"/>
              <a:ext cx="1695450" cy="2447925"/>
            </a:xfrm>
            <a:prstGeom prst="rect">
              <a:avLst/>
            </a:prstGeom>
          </p:spPr>
        </p:pic>
        <p:pic>
          <p:nvPicPr>
            <p:cNvPr id="74" name="Picture 73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447F3464-6B3D-CAC2-347E-C9A4D31923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4260000">
              <a:off x="1839232" y="3617231"/>
              <a:ext cx="1733550" cy="1600200"/>
            </a:xfrm>
            <a:prstGeom prst="rect">
              <a:avLst/>
            </a:prstGeom>
          </p:spPr>
        </p:pic>
        <p:pic>
          <p:nvPicPr>
            <p:cNvPr id="75" name="Picture 74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BCBD54A9-777D-06CE-38A1-5DC592DCB1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4260000">
              <a:off x="6969510" y="7520271"/>
              <a:ext cx="2507645" cy="2289628"/>
            </a:xfrm>
            <a:prstGeom prst="rect">
              <a:avLst/>
            </a:prstGeom>
          </p:spPr>
        </p:pic>
        <p:pic>
          <p:nvPicPr>
            <p:cNvPr id="76" name="Picture 75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5DC619E6-DE78-E941-843C-FF9D35D2C0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1160000">
              <a:off x="10092720" y="9064625"/>
              <a:ext cx="1579184" cy="2316389"/>
            </a:xfrm>
            <a:prstGeom prst="rect">
              <a:avLst/>
            </a:prstGeom>
          </p:spPr>
        </p:pic>
        <p:pic>
          <p:nvPicPr>
            <p:cNvPr id="77" name="Picture 76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7E3883F2-E665-CE45-E94B-0995183FD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1700000">
              <a:off x="370205" y="8193064"/>
              <a:ext cx="2609095" cy="1584325"/>
            </a:xfrm>
            <a:prstGeom prst="rect">
              <a:avLst/>
            </a:prstGeom>
          </p:spPr>
        </p:pic>
        <p:pic>
          <p:nvPicPr>
            <p:cNvPr id="78" name="Picture 77" descr="A close-up of a snake&#10;&#10;Description automatically generated">
              <a:extLst>
                <a:ext uri="{FF2B5EF4-FFF2-40B4-BE49-F238E27FC236}">
                  <a16:creationId xmlns:a16="http://schemas.microsoft.com/office/drawing/2014/main" id="{EFBD3562-6BC5-CF78-75EE-FA63CBBBF8A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0440000">
              <a:off x="3044220" y="8511267"/>
              <a:ext cx="1333500" cy="3143250"/>
            </a:xfrm>
            <a:prstGeom prst="rect">
              <a:avLst/>
            </a:prstGeom>
          </p:spPr>
        </p:pic>
        <p:pic>
          <p:nvPicPr>
            <p:cNvPr id="79" name="Picture 78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A05C9393-47BF-F2BE-B4C6-99CAD94143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18226" y="9284607"/>
              <a:ext cx="1733550" cy="1600200"/>
            </a:xfrm>
            <a:prstGeom prst="rect">
              <a:avLst/>
            </a:prstGeom>
          </p:spPr>
        </p:pic>
        <p:pic>
          <p:nvPicPr>
            <p:cNvPr id="80" name="Picture 79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2CCC9BE5-67F9-9E1F-0109-C12C5C8CE8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420000">
              <a:off x="6780892" y="9659559"/>
              <a:ext cx="1695450" cy="2447925"/>
            </a:xfrm>
            <a:prstGeom prst="rect">
              <a:avLst/>
            </a:prstGeom>
          </p:spPr>
        </p:pic>
        <p:pic>
          <p:nvPicPr>
            <p:cNvPr id="81" name="Picture 80" descr="A close-up of a snake&#10;&#10;Description automatically generated">
              <a:extLst>
                <a:ext uri="{FF2B5EF4-FFF2-40B4-BE49-F238E27FC236}">
                  <a16:creationId xmlns:a16="http://schemas.microsoft.com/office/drawing/2014/main" id="{DEE9F574-C399-5C11-CA0E-B89B3F66265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75518" y="-1378101"/>
              <a:ext cx="866775" cy="2028825"/>
            </a:xfrm>
            <a:prstGeom prst="rect">
              <a:avLst/>
            </a:prstGeom>
          </p:spPr>
        </p:pic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E97730C6-A7E5-908B-7E3F-6C50CA7B909F}"/>
              </a:ext>
            </a:extLst>
          </p:cNvPr>
          <p:cNvGrpSpPr/>
          <p:nvPr/>
        </p:nvGrpSpPr>
        <p:grpSpPr>
          <a:xfrm>
            <a:off x="8269277" y="1716812"/>
            <a:ext cx="12778694" cy="14559794"/>
            <a:chOff x="-522363" y="-2452310"/>
            <a:chExt cx="12778694" cy="14559794"/>
          </a:xfrm>
        </p:grpSpPr>
        <p:pic>
          <p:nvPicPr>
            <p:cNvPr id="83" name="Picture 82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88812C59-B811-1EBB-35E4-DD10489799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522363" y="118685"/>
              <a:ext cx="1733550" cy="1600200"/>
            </a:xfrm>
            <a:prstGeom prst="rect">
              <a:avLst/>
            </a:prstGeom>
          </p:spPr>
        </p:pic>
        <p:pic>
          <p:nvPicPr>
            <p:cNvPr id="84" name="Picture 83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8EFBB588-7FF5-99E7-B7B1-556632861D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3380000">
              <a:off x="817940" y="721179"/>
              <a:ext cx="1695450" cy="2447925"/>
            </a:xfrm>
            <a:prstGeom prst="rect">
              <a:avLst/>
            </a:prstGeom>
          </p:spPr>
        </p:pic>
        <p:pic>
          <p:nvPicPr>
            <p:cNvPr id="85" name="Picture 84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814F6F63-5CEC-0F23-67F2-A10F058CB8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6780000">
              <a:off x="3633863" y="6234340"/>
              <a:ext cx="1579184" cy="2316389"/>
            </a:xfrm>
            <a:prstGeom prst="rect">
              <a:avLst/>
            </a:prstGeom>
          </p:spPr>
        </p:pic>
        <p:pic>
          <p:nvPicPr>
            <p:cNvPr id="86" name="Picture 85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C0386A70-868E-2DED-B0DF-AF4C76E399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4980000">
              <a:off x="9110739" y="6316738"/>
              <a:ext cx="2657475" cy="1838325"/>
            </a:xfrm>
            <a:prstGeom prst="rect">
              <a:avLst/>
            </a:prstGeom>
          </p:spPr>
        </p:pic>
        <p:pic>
          <p:nvPicPr>
            <p:cNvPr id="87" name="Picture 86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EB704027-3DB4-7E0B-1BDB-C70D0BB915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9900000">
              <a:off x="2199821" y="4957535"/>
              <a:ext cx="1095375" cy="1590675"/>
            </a:xfrm>
            <a:prstGeom prst="rect">
              <a:avLst/>
            </a:prstGeom>
          </p:spPr>
        </p:pic>
        <p:pic>
          <p:nvPicPr>
            <p:cNvPr id="88" name="Picture 87" descr="A close-up of a snake&#10;&#10;Description automatically generated">
              <a:extLst>
                <a:ext uri="{FF2B5EF4-FFF2-40B4-BE49-F238E27FC236}">
                  <a16:creationId xmlns:a16="http://schemas.microsoft.com/office/drawing/2014/main" id="{3B00D9E7-C676-7CC4-CE36-A9F08A5ACDF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3660000">
              <a:off x="1447649" y="1798411"/>
              <a:ext cx="1333500" cy="3143250"/>
            </a:xfrm>
            <a:prstGeom prst="rect">
              <a:avLst/>
            </a:prstGeom>
          </p:spPr>
        </p:pic>
        <p:pic>
          <p:nvPicPr>
            <p:cNvPr id="89" name="Picture 88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4DF54C2C-1368-073D-75B2-A2D99857F3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7020000">
              <a:off x="4408714" y="4481286"/>
              <a:ext cx="2265740" cy="2035628"/>
            </a:xfrm>
            <a:prstGeom prst="rect">
              <a:avLst/>
            </a:prstGeom>
          </p:spPr>
        </p:pic>
        <p:pic>
          <p:nvPicPr>
            <p:cNvPr id="90" name="Picture 89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0201961C-C341-5BA0-F3C2-20A7928860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82446" y="-891268"/>
              <a:ext cx="1733550" cy="1600200"/>
            </a:xfrm>
            <a:prstGeom prst="rect">
              <a:avLst/>
            </a:prstGeom>
          </p:spPr>
        </p:pic>
        <p:pic>
          <p:nvPicPr>
            <p:cNvPr id="91" name="Picture 90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9EF1268C-FE29-0ED1-EDA7-93BAD98F88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09131" y="291798"/>
              <a:ext cx="1695450" cy="2447925"/>
            </a:xfrm>
            <a:prstGeom prst="rect">
              <a:avLst/>
            </a:prstGeom>
          </p:spPr>
        </p:pic>
        <p:pic>
          <p:nvPicPr>
            <p:cNvPr id="92" name="Picture 91" descr="A close-up of a snake&#10;&#10;Description automatically generated">
              <a:extLst>
                <a:ext uri="{FF2B5EF4-FFF2-40B4-BE49-F238E27FC236}">
                  <a16:creationId xmlns:a16="http://schemas.microsoft.com/office/drawing/2014/main" id="{1D8314BB-D823-3C94-1387-74E424EEC7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7911" y="5139720"/>
              <a:ext cx="1333500" cy="3143250"/>
            </a:xfrm>
            <a:prstGeom prst="rect">
              <a:avLst/>
            </a:prstGeom>
          </p:spPr>
        </p:pic>
        <p:pic>
          <p:nvPicPr>
            <p:cNvPr id="93" name="Picture 92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45E170B0-39F3-2920-A57B-F025C48A43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06976" y="2899833"/>
              <a:ext cx="1733550" cy="1600200"/>
            </a:xfrm>
            <a:prstGeom prst="rect">
              <a:avLst/>
            </a:prstGeom>
          </p:spPr>
        </p:pic>
        <p:pic>
          <p:nvPicPr>
            <p:cNvPr id="94" name="Picture 93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DDD00E02-4A4B-9935-562B-32448CEA22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6180000">
              <a:off x="9670899" y="-65767"/>
              <a:ext cx="2657475" cy="1838325"/>
            </a:xfrm>
            <a:prstGeom prst="rect">
              <a:avLst/>
            </a:prstGeom>
          </p:spPr>
        </p:pic>
        <p:pic>
          <p:nvPicPr>
            <p:cNvPr id="95" name="Picture 94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EDFCB4C6-7266-9B0A-15F5-5DBEC15121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8280000">
              <a:off x="8398631" y="911679"/>
              <a:ext cx="1733550" cy="1600200"/>
            </a:xfrm>
            <a:prstGeom prst="rect">
              <a:avLst/>
            </a:prstGeom>
          </p:spPr>
        </p:pic>
        <p:pic>
          <p:nvPicPr>
            <p:cNvPr id="96" name="Picture 95" descr="A close-up of a snake&#10;&#10;Description automatically generated">
              <a:extLst>
                <a:ext uri="{FF2B5EF4-FFF2-40B4-BE49-F238E27FC236}">
                  <a16:creationId xmlns:a16="http://schemas.microsoft.com/office/drawing/2014/main" id="{FE66EC56-EBC4-185A-FF3D-ED7AB47AC7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98935" y="1078744"/>
              <a:ext cx="866775" cy="2028825"/>
            </a:xfrm>
            <a:prstGeom prst="rect">
              <a:avLst/>
            </a:prstGeom>
          </p:spPr>
        </p:pic>
        <p:pic>
          <p:nvPicPr>
            <p:cNvPr id="97" name="Picture 96" descr="A close-up of a snake&#10;&#10;Description automatically generated">
              <a:extLst>
                <a:ext uri="{FF2B5EF4-FFF2-40B4-BE49-F238E27FC236}">
                  <a16:creationId xmlns:a16="http://schemas.microsoft.com/office/drawing/2014/main" id="{3E8F4771-C78D-C29A-2CEA-7438356E2CF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8760000">
              <a:off x="5430762" y="-1124857"/>
              <a:ext cx="1333500" cy="3143250"/>
            </a:xfrm>
            <a:prstGeom prst="rect">
              <a:avLst/>
            </a:prstGeom>
          </p:spPr>
        </p:pic>
        <p:pic>
          <p:nvPicPr>
            <p:cNvPr id="98" name="Picture 97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A6C4C5BB-F1A7-F1BF-FD8B-58CE9108CF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3120000">
              <a:off x="10508494" y="2912685"/>
              <a:ext cx="1428750" cy="2066925"/>
            </a:xfrm>
            <a:prstGeom prst="rect">
              <a:avLst/>
            </a:prstGeom>
          </p:spPr>
        </p:pic>
        <p:pic>
          <p:nvPicPr>
            <p:cNvPr id="99" name="Picture 98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D5E8F9DA-B053-88A4-C000-ECFB78C361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75084" y="-1165679"/>
              <a:ext cx="1733550" cy="1600200"/>
            </a:xfrm>
            <a:prstGeom prst="rect">
              <a:avLst/>
            </a:prstGeom>
          </p:spPr>
        </p:pic>
        <p:pic>
          <p:nvPicPr>
            <p:cNvPr id="100" name="Picture 99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B1B540EF-58BF-4853-D95E-84057B5CA7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86815" y="6210149"/>
              <a:ext cx="1733550" cy="1600200"/>
            </a:xfrm>
            <a:prstGeom prst="rect">
              <a:avLst/>
            </a:prstGeom>
          </p:spPr>
        </p:pic>
        <p:pic>
          <p:nvPicPr>
            <p:cNvPr id="101" name="Picture 100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DC1176F6-0CEA-6795-FB3C-563B1FE49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79595" y="-2452310"/>
              <a:ext cx="1695450" cy="2447925"/>
            </a:xfrm>
            <a:prstGeom prst="rect">
              <a:avLst/>
            </a:prstGeom>
          </p:spPr>
        </p:pic>
        <p:pic>
          <p:nvPicPr>
            <p:cNvPr id="102" name="Picture 101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5CCA9DE9-7CFD-BFDB-7FD6-1876D738DD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10124471" y="4996089"/>
              <a:ext cx="1733550" cy="1600200"/>
            </a:xfrm>
            <a:prstGeom prst="rect">
              <a:avLst/>
            </a:prstGeom>
          </p:spPr>
        </p:pic>
        <p:pic>
          <p:nvPicPr>
            <p:cNvPr id="103" name="Picture 102" descr="A close-up of a snake&#10;&#10;Description automatically generated">
              <a:extLst>
                <a:ext uri="{FF2B5EF4-FFF2-40B4-BE49-F238E27FC236}">
                  <a16:creationId xmlns:a16="http://schemas.microsoft.com/office/drawing/2014/main" id="{A1F8F944-8D35-8600-23BE-C02BCA2FE10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80488" y="3070679"/>
              <a:ext cx="1333500" cy="3143250"/>
            </a:xfrm>
            <a:prstGeom prst="rect">
              <a:avLst/>
            </a:prstGeom>
          </p:spPr>
        </p:pic>
        <p:pic>
          <p:nvPicPr>
            <p:cNvPr id="104" name="Picture 103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4FA9223D-DC2E-99CE-E11C-23CC318EEC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84887" y="2802315"/>
              <a:ext cx="1695450" cy="2447925"/>
            </a:xfrm>
            <a:prstGeom prst="rect">
              <a:avLst/>
            </a:prstGeom>
          </p:spPr>
        </p:pic>
        <p:pic>
          <p:nvPicPr>
            <p:cNvPr id="105" name="Picture 104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9EED2D6F-57BD-57C2-3A90-862EA07D68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4260000">
              <a:off x="1839232" y="3617231"/>
              <a:ext cx="1733550" cy="1600200"/>
            </a:xfrm>
            <a:prstGeom prst="rect">
              <a:avLst/>
            </a:prstGeom>
          </p:spPr>
        </p:pic>
        <p:pic>
          <p:nvPicPr>
            <p:cNvPr id="106" name="Picture 105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C2A143EC-CF74-0D9F-89E8-7C669558CB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4260000">
              <a:off x="6969510" y="7520271"/>
              <a:ext cx="2507645" cy="2289628"/>
            </a:xfrm>
            <a:prstGeom prst="rect">
              <a:avLst/>
            </a:prstGeom>
          </p:spPr>
        </p:pic>
        <p:pic>
          <p:nvPicPr>
            <p:cNvPr id="107" name="Picture 106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9D209054-CBF3-7F60-06AD-280F8C9008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1160000">
              <a:off x="10092720" y="9064625"/>
              <a:ext cx="1579184" cy="2316389"/>
            </a:xfrm>
            <a:prstGeom prst="rect">
              <a:avLst/>
            </a:prstGeom>
          </p:spPr>
        </p:pic>
        <p:pic>
          <p:nvPicPr>
            <p:cNvPr id="108" name="Picture 107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DCD28C16-C782-5159-ADE6-2A31B53E1B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1700000">
              <a:off x="370205" y="8193064"/>
              <a:ext cx="2609095" cy="1584325"/>
            </a:xfrm>
            <a:prstGeom prst="rect">
              <a:avLst/>
            </a:prstGeom>
          </p:spPr>
        </p:pic>
        <p:pic>
          <p:nvPicPr>
            <p:cNvPr id="109" name="Picture 108" descr="A close-up of a snake&#10;&#10;Description automatically generated">
              <a:extLst>
                <a:ext uri="{FF2B5EF4-FFF2-40B4-BE49-F238E27FC236}">
                  <a16:creationId xmlns:a16="http://schemas.microsoft.com/office/drawing/2014/main" id="{F188D092-954F-F576-A7A9-6D61FD284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0440000">
              <a:off x="3044220" y="8511267"/>
              <a:ext cx="1333500" cy="3143250"/>
            </a:xfrm>
            <a:prstGeom prst="rect">
              <a:avLst/>
            </a:prstGeom>
          </p:spPr>
        </p:pic>
        <p:pic>
          <p:nvPicPr>
            <p:cNvPr id="110" name="Picture 109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26955A85-6B92-B006-D46D-2D376D5B53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18226" y="9284607"/>
              <a:ext cx="1733550" cy="1600200"/>
            </a:xfrm>
            <a:prstGeom prst="rect">
              <a:avLst/>
            </a:prstGeom>
          </p:spPr>
        </p:pic>
        <p:pic>
          <p:nvPicPr>
            <p:cNvPr id="111" name="Picture 110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225907BE-5C02-1717-ECA6-65DEB59D03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420000">
              <a:off x="6780892" y="9659559"/>
              <a:ext cx="1695450" cy="2447925"/>
            </a:xfrm>
            <a:prstGeom prst="rect">
              <a:avLst/>
            </a:prstGeom>
          </p:spPr>
        </p:pic>
        <p:pic>
          <p:nvPicPr>
            <p:cNvPr id="112" name="Picture 111" descr="A close-up of a snake&#10;&#10;Description automatically generated">
              <a:extLst>
                <a:ext uri="{FF2B5EF4-FFF2-40B4-BE49-F238E27FC236}">
                  <a16:creationId xmlns:a16="http://schemas.microsoft.com/office/drawing/2014/main" id="{E8DD2E0A-AB87-D6DD-2C9D-6FEBE8036B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75518" y="-1378101"/>
              <a:ext cx="866775" cy="2028825"/>
            </a:xfrm>
            <a:prstGeom prst="rect">
              <a:avLst/>
            </a:prstGeom>
          </p:spPr>
        </p:pic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6ED4F9BF-C83D-9B0D-CE41-9E27CE9A728E}"/>
              </a:ext>
            </a:extLst>
          </p:cNvPr>
          <p:cNvGrpSpPr/>
          <p:nvPr/>
        </p:nvGrpSpPr>
        <p:grpSpPr>
          <a:xfrm>
            <a:off x="-1249457" y="5061190"/>
            <a:ext cx="13510371" cy="18377647"/>
            <a:chOff x="-1171015" y="288551"/>
            <a:chExt cx="13510371" cy="18377647"/>
          </a:xfrm>
        </p:grpSpPr>
        <p:pic>
          <p:nvPicPr>
            <p:cNvPr id="114" name="Picture 113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0F3D3739-3042-56BC-BAF6-2882787EF9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5000"/>
            </a:blip>
            <a:stretch>
              <a:fillRect/>
            </a:stretch>
          </p:blipFill>
          <p:spPr>
            <a:xfrm>
              <a:off x="1193426" y="487456"/>
              <a:ext cx="2928657" cy="3724275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116" name="Picture 115" descr="A close-up of a snake&#10;&#10;Description automatically generated">
              <a:extLst>
                <a:ext uri="{FF2B5EF4-FFF2-40B4-BE49-F238E27FC236}">
                  <a16:creationId xmlns:a16="http://schemas.microsoft.com/office/drawing/2014/main" id="{20184165-0C19-D579-E70C-A89D94DB36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55000"/>
            </a:blip>
            <a:stretch>
              <a:fillRect/>
            </a:stretch>
          </p:blipFill>
          <p:spPr>
            <a:xfrm rot="16020000">
              <a:off x="1277471" y="8561295"/>
              <a:ext cx="2269191" cy="4714875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117" name="Picture 116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B19BA2C3-694D-61DF-26AC-0D474E3CED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5000"/>
            </a:blip>
            <a:stretch>
              <a:fillRect/>
            </a:stretch>
          </p:blipFill>
          <p:spPr>
            <a:xfrm rot="9660000">
              <a:off x="7337051" y="8143875"/>
              <a:ext cx="5002305" cy="3048000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118" name="Picture 117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03EC09E0-6B70-8FFC-3FA0-F107C98F1F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5000"/>
            </a:blip>
            <a:stretch>
              <a:fillRect/>
            </a:stretch>
          </p:blipFill>
          <p:spPr>
            <a:xfrm>
              <a:off x="857250" y="5126691"/>
              <a:ext cx="5002305" cy="3048000"/>
            </a:xfrm>
            <a:prstGeom prst="rect">
              <a:avLst/>
            </a:prstGeom>
            <a:effectLst>
              <a:outerShdw blurRad="165100" dist="38100" dir="2700000">
                <a:srgbClr val="000000"/>
              </a:outerShdw>
            </a:effectLst>
          </p:spPr>
        </p:pic>
        <p:pic>
          <p:nvPicPr>
            <p:cNvPr id="119" name="Picture 118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CA4F3D8B-1E13-42E9-8EB7-EFB7B469AB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4000"/>
            </a:blip>
            <a:stretch>
              <a:fillRect/>
            </a:stretch>
          </p:blipFill>
          <p:spPr>
            <a:xfrm>
              <a:off x="4339477" y="9471773"/>
              <a:ext cx="2928657" cy="3724275"/>
            </a:xfrm>
            <a:prstGeom prst="rect">
              <a:avLst/>
            </a:prstGeom>
            <a:effectLst>
              <a:outerShdw blurRad="190500" dist="38100" dir="2700000">
                <a:srgbClr val="000000"/>
              </a:outerShdw>
            </a:effectLst>
          </p:spPr>
        </p:pic>
        <p:pic>
          <p:nvPicPr>
            <p:cNvPr id="120" name="Picture 119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F72B929E-39A3-417E-E814-240C4F231F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55000"/>
            </a:blip>
            <a:stretch>
              <a:fillRect/>
            </a:stretch>
          </p:blipFill>
          <p:spPr>
            <a:xfrm>
              <a:off x="7765677" y="3866031"/>
              <a:ext cx="4347321" cy="3541058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121" name="Picture 120" descr="A close-up of a snake&#10;&#10;Description automatically generated">
              <a:extLst>
                <a:ext uri="{FF2B5EF4-FFF2-40B4-BE49-F238E27FC236}">
                  <a16:creationId xmlns:a16="http://schemas.microsoft.com/office/drawing/2014/main" id="{81A81297-ABEA-5EE0-AAFF-B36ED24F4A7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55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69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762875" y="288551"/>
              <a:ext cx="2269191" cy="4714875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122" name="Picture 121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7D2FF215-7585-1490-535E-5AA1F34327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4000"/>
            </a:blip>
            <a:stretch>
              <a:fillRect/>
            </a:stretch>
          </p:blipFill>
          <p:spPr>
            <a:xfrm rot="8460000">
              <a:off x="9348506" y="12284448"/>
              <a:ext cx="2928657" cy="3724275"/>
            </a:xfrm>
            <a:prstGeom prst="rect">
              <a:avLst/>
            </a:prstGeom>
            <a:effectLst>
              <a:outerShdw blurRad="190500" dist="38100" dir="2700000">
                <a:srgbClr val="000000"/>
              </a:outerShdw>
            </a:effectLst>
          </p:spPr>
        </p:pic>
        <p:pic>
          <p:nvPicPr>
            <p:cNvPr id="123" name="Picture 122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E82D37CB-B274-2F46-C890-3F01182884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55000"/>
            </a:blip>
            <a:stretch>
              <a:fillRect/>
            </a:stretch>
          </p:blipFill>
          <p:spPr>
            <a:xfrm>
              <a:off x="3048000" y="12483354"/>
              <a:ext cx="4347321" cy="3541058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124" name="Picture 123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509D6ACD-E1B3-1B85-CE27-C5CE612EF8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5000"/>
            </a:blip>
            <a:stretch>
              <a:fillRect/>
            </a:stretch>
          </p:blipFill>
          <p:spPr>
            <a:xfrm rot="11280000">
              <a:off x="-1171015" y="12623426"/>
              <a:ext cx="5002305" cy="3048000"/>
            </a:xfrm>
            <a:prstGeom prst="rect">
              <a:avLst/>
            </a:prstGeom>
            <a:effectLst>
              <a:outerShdw blurRad="165100" dist="38100" dir="2700000">
                <a:srgbClr val="000000"/>
              </a:outerShdw>
            </a:effectLst>
          </p:spPr>
        </p:pic>
        <p:pic>
          <p:nvPicPr>
            <p:cNvPr id="125" name="Picture 124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F18C3913-BF51-E61B-AF80-BED8988697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5000"/>
            </a:blip>
            <a:stretch>
              <a:fillRect/>
            </a:stretch>
          </p:blipFill>
          <p:spPr>
            <a:xfrm rot="9660000">
              <a:off x="4165786" y="15618198"/>
              <a:ext cx="5002305" cy="3048000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</p:grpSp>
      <p:pic>
        <p:nvPicPr>
          <p:cNvPr id="126" name="Picture 125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B395C7A4-29FF-21DA-703F-7543A851F28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7029" y="184516"/>
            <a:ext cx="5468471" cy="1031704"/>
          </a:xfrm>
          <a:prstGeom prst="rect">
            <a:avLst/>
          </a:prstGeom>
        </p:spPr>
      </p:pic>
      <p:pic>
        <p:nvPicPr>
          <p:cNvPr id="127" name="Picture 126" descr="Mollusca - Wikipedia">
            <a:extLst>
              <a:ext uri="{FF2B5EF4-FFF2-40B4-BE49-F238E27FC236}">
                <a16:creationId xmlns:a16="http://schemas.microsoft.com/office/drawing/2014/main" id="{873616D4-90B7-C40B-B1B0-55A1A79830F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52665" y="795646"/>
            <a:ext cx="4592169" cy="2633325"/>
          </a:xfrm>
          <a:prstGeom prst="rect">
            <a:avLst/>
          </a:prstGeom>
        </p:spPr>
      </p:pic>
      <p:pic>
        <p:nvPicPr>
          <p:cNvPr id="128" name="Picture 127" descr="Fish - Wikipedia">
            <a:extLst>
              <a:ext uri="{FF2B5EF4-FFF2-40B4-BE49-F238E27FC236}">
                <a16:creationId xmlns:a16="http://schemas.microsoft.com/office/drawing/2014/main" id="{A52037AD-57D3-BAC2-4074-42D17BF1300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0988" y="1716182"/>
            <a:ext cx="5398994" cy="2988608"/>
          </a:xfrm>
          <a:prstGeom prst="rect">
            <a:avLst/>
          </a:prstGeom>
        </p:spPr>
      </p:pic>
      <p:pic>
        <p:nvPicPr>
          <p:cNvPr id="129" name="Picture 128" descr="Crustacean - Wikipedia">
            <a:extLst>
              <a:ext uri="{FF2B5EF4-FFF2-40B4-BE49-F238E27FC236}">
                <a16:creationId xmlns:a16="http://schemas.microsoft.com/office/drawing/2014/main" id="{D9BF214E-7B18-6097-E95E-B167358A2FD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77636" y="3677771"/>
            <a:ext cx="3953435" cy="2976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0451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>
            <a:extLst>
              <a:ext uri="{FF2B5EF4-FFF2-40B4-BE49-F238E27FC236}">
                <a16:creationId xmlns:a16="http://schemas.microsoft.com/office/drawing/2014/main" id="{6FCE8528-5140-56B0-23BF-38BBC3D37D79}"/>
              </a:ext>
            </a:extLst>
          </p:cNvPr>
          <p:cNvGrpSpPr/>
          <p:nvPr/>
        </p:nvGrpSpPr>
        <p:grpSpPr>
          <a:xfrm>
            <a:off x="-504931" y="-13243040"/>
            <a:ext cx="12778694" cy="14559794"/>
            <a:chOff x="-522363" y="-2452310"/>
            <a:chExt cx="12778694" cy="14559794"/>
          </a:xfrm>
        </p:grpSpPr>
        <p:pic>
          <p:nvPicPr>
            <p:cNvPr id="27" name="Picture 26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5D8B2584-5041-7175-809E-562C337F02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522363" y="118685"/>
              <a:ext cx="1733550" cy="1600200"/>
            </a:xfrm>
            <a:prstGeom prst="rect">
              <a:avLst/>
            </a:prstGeom>
          </p:spPr>
        </p:pic>
        <p:pic>
          <p:nvPicPr>
            <p:cNvPr id="28" name="Picture 27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4B5C7CD8-81F1-AD4C-C858-179ACF43A5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3380000">
              <a:off x="817940" y="721179"/>
              <a:ext cx="1695450" cy="2447925"/>
            </a:xfrm>
            <a:prstGeom prst="rect">
              <a:avLst/>
            </a:prstGeom>
          </p:spPr>
        </p:pic>
        <p:pic>
          <p:nvPicPr>
            <p:cNvPr id="29" name="Picture 28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A8748075-6F99-AC5B-D120-B7D509325B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6780000">
              <a:off x="3633863" y="6234340"/>
              <a:ext cx="1579184" cy="2316389"/>
            </a:xfrm>
            <a:prstGeom prst="rect">
              <a:avLst/>
            </a:prstGeom>
          </p:spPr>
        </p:pic>
        <p:pic>
          <p:nvPicPr>
            <p:cNvPr id="30" name="Picture 29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C1774515-0CF2-D455-A1D8-E54F1CB541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4980000">
              <a:off x="9110739" y="6316738"/>
              <a:ext cx="2657475" cy="1838325"/>
            </a:xfrm>
            <a:prstGeom prst="rect">
              <a:avLst/>
            </a:prstGeom>
          </p:spPr>
        </p:pic>
        <p:pic>
          <p:nvPicPr>
            <p:cNvPr id="32" name="Picture 31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809C8A55-183E-1A16-2D9A-A60288BFA8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9900000">
              <a:off x="2199821" y="4957535"/>
              <a:ext cx="1095375" cy="1590675"/>
            </a:xfrm>
            <a:prstGeom prst="rect">
              <a:avLst/>
            </a:prstGeom>
          </p:spPr>
        </p:pic>
        <p:pic>
          <p:nvPicPr>
            <p:cNvPr id="33" name="Picture 32" descr="A close-up of a snake&#10;&#10;Description automatically generated">
              <a:extLst>
                <a:ext uri="{FF2B5EF4-FFF2-40B4-BE49-F238E27FC236}">
                  <a16:creationId xmlns:a16="http://schemas.microsoft.com/office/drawing/2014/main" id="{0F68E20E-A47B-E7F7-E5A1-0414E7844D1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3660000">
              <a:off x="1447649" y="1798411"/>
              <a:ext cx="1333500" cy="3143250"/>
            </a:xfrm>
            <a:prstGeom prst="rect">
              <a:avLst/>
            </a:prstGeom>
          </p:spPr>
        </p:pic>
        <p:pic>
          <p:nvPicPr>
            <p:cNvPr id="34" name="Picture 33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DFA477C7-BCF3-2B87-798B-B7A163263D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7020000">
              <a:off x="4408714" y="4481286"/>
              <a:ext cx="2265740" cy="2035628"/>
            </a:xfrm>
            <a:prstGeom prst="rect">
              <a:avLst/>
            </a:prstGeom>
          </p:spPr>
        </p:pic>
        <p:pic>
          <p:nvPicPr>
            <p:cNvPr id="35" name="Picture 34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486B37E9-0C7D-8D01-6BBE-57DB5CA935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82446" y="-891268"/>
              <a:ext cx="1733550" cy="1600200"/>
            </a:xfrm>
            <a:prstGeom prst="rect">
              <a:avLst/>
            </a:prstGeom>
          </p:spPr>
        </p:pic>
        <p:pic>
          <p:nvPicPr>
            <p:cNvPr id="36" name="Picture 35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4B61F706-A1A6-E200-5D97-BAA5141E8D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09131" y="291798"/>
              <a:ext cx="1695450" cy="2447925"/>
            </a:xfrm>
            <a:prstGeom prst="rect">
              <a:avLst/>
            </a:prstGeom>
          </p:spPr>
        </p:pic>
        <p:pic>
          <p:nvPicPr>
            <p:cNvPr id="37" name="Picture 36" descr="A close-up of a snake&#10;&#10;Description automatically generated">
              <a:extLst>
                <a:ext uri="{FF2B5EF4-FFF2-40B4-BE49-F238E27FC236}">
                  <a16:creationId xmlns:a16="http://schemas.microsoft.com/office/drawing/2014/main" id="{05495592-35A5-7F1F-7DFC-ECD6BC6E7E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7911" y="5139720"/>
              <a:ext cx="1333500" cy="3143250"/>
            </a:xfrm>
            <a:prstGeom prst="rect">
              <a:avLst/>
            </a:prstGeom>
          </p:spPr>
        </p:pic>
        <p:pic>
          <p:nvPicPr>
            <p:cNvPr id="38" name="Picture 37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64F6B891-8222-F9E0-76B2-0F6AD0FB89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06976" y="2899833"/>
              <a:ext cx="1733550" cy="1600200"/>
            </a:xfrm>
            <a:prstGeom prst="rect">
              <a:avLst/>
            </a:prstGeom>
          </p:spPr>
        </p:pic>
        <p:pic>
          <p:nvPicPr>
            <p:cNvPr id="39" name="Picture 38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A67E9608-B922-8BE8-B9DA-274EE4AD20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6180000">
              <a:off x="9670899" y="-65767"/>
              <a:ext cx="2657475" cy="1838325"/>
            </a:xfrm>
            <a:prstGeom prst="rect">
              <a:avLst/>
            </a:prstGeom>
          </p:spPr>
        </p:pic>
        <p:pic>
          <p:nvPicPr>
            <p:cNvPr id="40" name="Picture 39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339A5EFD-F17D-5224-B68F-E92A23C9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8280000">
              <a:off x="8398631" y="911679"/>
              <a:ext cx="1733550" cy="1600200"/>
            </a:xfrm>
            <a:prstGeom prst="rect">
              <a:avLst/>
            </a:prstGeom>
          </p:spPr>
        </p:pic>
        <p:pic>
          <p:nvPicPr>
            <p:cNvPr id="41" name="Picture 40" descr="A close-up of a snake&#10;&#10;Description automatically generated">
              <a:extLst>
                <a:ext uri="{FF2B5EF4-FFF2-40B4-BE49-F238E27FC236}">
                  <a16:creationId xmlns:a16="http://schemas.microsoft.com/office/drawing/2014/main" id="{F973FDFD-9445-3BBF-3426-E1146623B1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98935" y="1078744"/>
              <a:ext cx="866775" cy="2028825"/>
            </a:xfrm>
            <a:prstGeom prst="rect">
              <a:avLst/>
            </a:prstGeom>
          </p:spPr>
        </p:pic>
        <p:pic>
          <p:nvPicPr>
            <p:cNvPr id="42" name="Picture 41" descr="A close-up of a snake&#10;&#10;Description automatically generated">
              <a:extLst>
                <a:ext uri="{FF2B5EF4-FFF2-40B4-BE49-F238E27FC236}">
                  <a16:creationId xmlns:a16="http://schemas.microsoft.com/office/drawing/2014/main" id="{3B317504-0AD6-9C16-DA10-61EEA299A88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8760000">
              <a:off x="5430762" y="-1124857"/>
              <a:ext cx="1333500" cy="3143250"/>
            </a:xfrm>
            <a:prstGeom prst="rect">
              <a:avLst/>
            </a:prstGeom>
          </p:spPr>
        </p:pic>
        <p:pic>
          <p:nvPicPr>
            <p:cNvPr id="43" name="Picture 42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B5495A2F-4F3C-2B03-F6EC-81B2841AC2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3120000">
              <a:off x="10508494" y="2912685"/>
              <a:ext cx="1428750" cy="2066925"/>
            </a:xfrm>
            <a:prstGeom prst="rect">
              <a:avLst/>
            </a:prstGeom>
          </p:spPr>
        </p:pic>
        <p:pic>
          <p:nvPicPr>
            <p:cNvPr id="44" name="Picture 43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B0D10FB8-9080-CAF2-F974-BC7A88A531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75084" y="-1165679"/>
              <a:ext cx="1733550" cy="1600200"/>
            </a:xfrm>
            <a:prstGeom prst="rect">
              <a:avLst/>
            </a:prstGeom>
          </p:spPr>
        </p:pic>
        <p:pic>
          <p:nvPicPr>
            <p:cNvPr id="45" name="Picture 44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CCD7CA00-F8BE-1D03-ECD7-A43CA28B5E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86815" y="6210149"/>
              <a:ext cx="1733550" cy="1600200"/>
            </a:xfrm>
            <a:prstGeom prst="rect">
              <a:avLst/>
            </a:prstGeom>
          </p:spPr>
        </p:pic>
        <p:pic>
          <p:nvPicPr>
            <p:cNvPr id="46" name="Picture 45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4036A3BE-E5E1-B16D-A820-7A5A556696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79595" y="-2452310"/>
              <a:ext cx="1695450" cy="2447925"/>
            </a:xfrm>
            <a:prstGeom prst="rect">
              <a:avLst/>
            </a:prstGeom>
          </p:spPr>
        </p:pic>
        <p:pic>
          <p:nvPicPr>
            <p:cNvPr id="47" name="Picture 46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DE19EB18-664A-B7EF-9355-DB154A3977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10124471" y="4996089"/>
              <a:ext cx="1733550" cy="1600200"/>
            </a:xfrm>
            <a:prstGeom prst="rect">
              <a:avLst/>
            </a:prstGeom>
          </p:spPr>
        </p:pic>
        <p:pic>
          <p:nvPicPr>
            <p:cNvPr id="48" name="Picture 47" descr="A close-up of a snake&#10;&#10;Description automatically generated">
              <a:extLst>
                <a:ext uri="{FF2B5EF4-FFF2-40B4-BE49-F238E27FC236}">
                  <a16:creationId xmlns:a16="http://schemas.microsoft.com/office/drawing/2014/main" id="{91B20D94-A05A-1D8B-61BB-67729FB4B12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80488" y="3070679"/>
              <a:ext cx="1333500" cy="3143250"/>
            </a:xfrm>
            <a:prstGeom prst="rect">
              <a:avLst/>
            </a:prstGeom>
          </p:spPr>
        </p:pic>
        <p:pic>
          <p:nvPicPr>
            <p:cNvPr id="49" name="Picture 48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F1169054-26D2-B9F1-BF81-BCE6C6F99F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84887" y="2802315"/>
              <a:ext cx="1695450" cy="2447925"/>
            </a:xfrm>
            <a:prstGeom prst="rect">
              <a:avLst/>
            </a:prstGeom>
          </p:spPr>
        </p:pic>
        <p:pic>
          <p:nvPicPr>
            <p:cNvPr id="50" name="Picture 49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A214C3A0-841D-BD86-7D80-7381DE2689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4260000">
              <a:off x="1839232" y="3617231"/>
              <a:ext cx="1733550" cy="1600200"/>
            </a:xfrm>
            <a:prstGeom prst="rect">
              <a:avLst/>
            </a:prstGeom>
          </p:spPr>
        </p:pic>
        <p:pic>
          <p:nvPicPr>
            <p:cNvPr id="51" name="Picture 50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981FEE02-4E4D-0A2C-617B-5EB26530ED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4260000">
              <a:off x="6969510" y="7520271"/>
              <a:ext cx="2507645" cy="2289628"/>
            </a:xfrm>
            <a:prstGeom prst="rect">
              <a:avLst/>
            </a:prstGeom>
          </p:spPr>
        </p:pic>
        <p:pic>
          <p:nvPicPr>
            <p:cNvPr id="52" name="Picture 51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298EC7AA-0846-D8E1-5198-31ED1F1609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1160000">
              <a:off x="10092720" y="9064625"/>
              <a:ext cx="1579184" cy="2316389"/>
            </a:xfrm>
            <a:prstGeom prst="rect">
              <a:avLst/>
            </a:prstGeom>
          </p:spPr>
        </p:pic>
        <p:pic>
          <p:nvPicPr>
            <p:cNvPr id="53" name="Picture 52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A8D28A40-EE1C-6567-8E9E-434F95D260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1700000">
              <a:off x="370205" y="8193064"/>
              <a:ext cx="2609095" cy="1584325"/>
            </a:xfrm>
            <a:prstGeom prst="rect">
              <a:avLst/>
            </a:prstGeom>
          </p:spPr>
        </p:pic>
        <p:pic>
          <p:nvPicPr>
            <p:cNvPr id="54" name="Picture 53" descr="A close-up of a snake&#10;&#10;Description automatically generated">
              <a:extLst>
                <a:ext uri="{FF2B5EF4-FFF2-40B4-BE49-F238E27FC236}">
                  <a16:creationId xmlns:a16="http://schemas.microsoft.com/office/drawing/2014/main" id="{73C40F37-CBEB-E1FD-5F15-1F91338A0D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0440000">
              <a:off x="3044220" y="8511267"/>
              <a:ext cx="1333500" cy="3143250"/>
            </a:xfrm>
            <a:prstGeom prst="rect">
              <a:avLst/>
            </a:prstGeom>
          </p:spPr>
        </p:pic>
        <p:pic>
          <p:nvPicPr>
            <p:cNvPr id="55" name="Picture 54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43593544-721D-AB54-BA86-B56C67DE91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18226" y="9284607"/>
              <a:ext cx="1733550" cy="1600200"/>
            </a:xfrm>
            <a:prstGeom prst="rect">
              <a:avLst/>
            </a:prstGeom>
          </p:spPr>
        </p:pic>
        <p:pic>
          <p:nvPicPr>
            <p:cNvPr id="56" name="Picture 55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98CD34C7-7FDB-1279-9F7A-49321D4FC9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420000">
              <a:off x="6780892" y="9659559"/>
              <a:ext cx="1695450" cy="2447925"/>
            </a:xfrm>
            <a:prstGeom prst="rect">
              <a:avLst/>
            </a:prstGeom>
          </p:spPr>
        </p:pic>
        <p:pic>
          <p:nvPicPr>
            <p:cNvPr id="31" name="Picture 30" descr="A close-up of a snake&#10;&#10;Description automatically generated">
              <a:extLst>
                <a:ext uri="{FF2B5EF4-FFF2-40B4-BE49-F238E27FC236}">
                  <a16:creationId xmlns:a16="http://schemas.microsoft.com/office/drawing/2014/main" id="{00210C6D-7F63-DB99-F91C-E0E4F0E3A9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75518" y="-1378101"/>
              <a:ext cx="866775" cy="2028825"/>
            </a:xfrm>
            <a:prstGeom prst="rect">
              <a:avLst/>
            </a:prstGeom>
          </p:spPr>
        </p:pic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D6AE48FC-459D-4E89-5B2A-61A3DAE7941E}"/>
              </a:ext>
            </a:extLst>
          </p:cNvPr>
          <p:cNvGrpSpPr/>
          <p:nvPr/>
        </p:nvGrpSpPr>
        <p:grpSpPr>
          <a:xfrm>
            <a:off x="-879663" y="-13316458"/>
            <a:ext cx="13510371" cy="18377647"/>
            <a:chOff x="-1171015" y="288551"/>
            <a:chExt cx="13510371" cy="18377647"/>
          </a:xfrm>
        </p:grpSpPr>
        <p:pic>
          <p:nvPicPr>
            <p:cNvPr id="59" name="Picture 58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0A2AD070-A969-8B9B-4187-5BA805739F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5000"/>
            </a:blip>
            <a:stretch>
              <a:fillRect/>
            </a:stretch>
          </p:blipFill>
          <p:spPr>
            <a:xfrm>
              <a:off x="1193426" y="487456"/>
              <a:ext cx="2928657" cy="3724275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60" name="Picture 59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057FCCC1-F994-4B72-579E-CDE69BF188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55000"/>
            </a:blip>
            <a:stretch>
              <a:fillRect/>
            </a:stretch>
          </p:blipFill>
          <p:spPr>
            <a:xfrm>
              <a:off x="4406713" y="820831"/>
              <a:ext cx="3742204" cy="3048000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61" name="Picture 60" descr="A close-up of a snake&#10;&#10;Description automatically generated">
              <a:extLst>
                <a:ext uri="{FF2B5EF4-FFF2-40B4-BE49-F238E27FC236}">
                  <a16:creationId xmlns:a16="http://schemas.microsoft.com/office/drawing/2014/main" id="{C084756C-3925-CB2A-1D56-1BA992FDF5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55000"/>
            </a:blip>
            <a:stretch>
              <a:fillRect/>
            </a:stretch>
          </p:blipFill>
          <p:spPr>
            <a:xfrm rot="16020000">
              <a:off x="1277471" y="8561295"/>
              <a:ext cx="2269191" cy="4714875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62" name="Picture 61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E28E1E0B-C8A1-95CB-A3F1-045BAC675B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5000"/>
            </a:blip>
            <a:stretch>
              <a:fillRect/>
            </a:stretch>
          </p:blipFill>
          <p:spPr>
            <a:xfrm rot="9660000">
              <a:off x="7337051" y="8143875"/>
              <a:ext cx="5002305" cy="3048000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63" name="Picture 62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0D3556FD-5599-562A-629F-9D894BA8E8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5000"/>
            </a:blip>
            <a:stretch>
              <a:fillRect/>
            </a:stretch>
          </p:blipFill>
          <p:spPr>
            <a:xfrm>
              <a:off x="857250" y="5126691"/>
              <a:ext cx="5002305" cy="3048000"/>
            </a:xfrm>
            <a:prstGeom prst="rect">
              <a:avLst/>
            </a:prstGeom>
            <a:effectLst>
              <a:outerShdw blurRad="165100" dist="38100" dir="2700000">
                <a:srgbClr val="000000"/>
              </a:outerShdw>
            </a:effectLst>
          </p:spPr>
        </p:pic>
        <p:pic>
          <p:nvPicPr>
            <p:cNvPr id="64" name="Picture 63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A0A38F4C-21B9-8E56-4DB0-95AA7A81BD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4000"/>
            </a:blip>
            <a:stretch>
              <a:fillRect/>
            </a:stretch>
          </p:blipFill>
          <p:spPr>
            <a:xfrm>
              <a:off x="4406713" y="7129743"/>
              <a:ext cx="2928657" cy="3724275"/>
            </a:xfrm>
            <a:prstGeom prst="rect">
              <a:avLst/>
            </a:prstGeom>
            <a:effectLst>
              <a:outerShdw blurRad="190500" dist="38100" dir="2700000">
                <a:srgbClr val="000000"/>
              </a:outerShdw>
            </a:effectLst>
          </p:spPr>
        </p:pic>
        <p:pic>
          <p:nvPicPr>
            <p:cNvPr id="65" name="Picture 64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089E6C77-C8AB-375E-0173-54C1859597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55000"/>
            </a:blip>
            <a:stretch>
              <a:fillRect/>
            </a:stretch>
          </p:blipFill>
          <p:spPr>
            <a:xfrm>
              <a:off x="7765677" y="3866031"/>
              <a:ext cx="4347321" cy="3541058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66" name="Picture 65" descr="A close-up of a snake&#10;&#10;Description automatically generated">
              <a:extLst>
                <a:ext uri="{FF2B5EF4-FFF2-40B4-BE49-F238E27FC236}">
                  <a16:creationId xmlns:a16="http://schemas.microsoft.com/office/drawing/2014/main" id="{08BF9120-9D1F-F5C7-435B-993FD65D6C7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55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69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762875" y="288551"/>
              <a:ext cx="2269191" cy="4714875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67" name="Picture 66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F185F5EC-E113-7FF9-BB71-2E80A3B10D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4000"/>
            </a:blip>
            <a:stretch>
              <a:fillRect/>
            </a:stretch>
          </p:blipFill>
          <p:spPr>
            <a:xfrm rot="8460000">
              <a:off x="9348506" y="12284448"/>
              <a:ext cx="2928657" cy="3724275"/>
            </a:xfrm>
            <a:prstGeom prst="rect">
              <a:avLst/>
            </a:prstGeom>
            <a:effectLst>
              <a:outerShdw blurRad="190500" dist="38100" dir="2700000">
                <a:srgbClr val="000000"/>
              </a:outerShdw>
            </a:effectLst>
          </p:spPr>
        </p:pic>
        <p:pic>
          <p:nvPicPr>
            <p:cNvPr id="68" name="Picture 67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DD54F3EB-9AF8-076B-501C-E239EB5FDF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55000"/>
            </a:blip>
            <a:stretch>
              <a:fillRect/>
            </a:stretch>
          </p:blipFill>
          <p:spPr>
            <a:xfrm>
              <a:off x="3048000" y="12483354"/>
              <a:ext cx="4347321" cy="3541058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69" name="Picture 68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F2D9C78A-268F-9878-3BCA-53D330B084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5000"/>
            </a:blip>
            <a:stretch>
              <a:fillRect/>
            </a:stretch>
          </p:blipFill>
          <p:spPr>
            <a:xfrm rot="11280000">
              <a:off x="-1171015" y="12623426"/>
              <a:ext cx="5002305" cy="3048000"/>
            </a:xfrm>
            <a:prstGeom prst="rect">
              <a:avLst/>
            </a:prstGeom>
            <a:effectLst>
              <a:outerShdw blurRad="165100" dist="38100" dir="2700000">
                <a:srgbClr val="000000"/>
              </a:outerShdw>
            </a:effectLst>
          </p:spPr>
        </p:pic>
        <p:pic>
          <p:nvPicPr>
            <p:cNvPr id="70" name="Picture 69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4D979837-67D4-D268-A863-B3AF37BCA07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5000"/>
            </a:blip>
            <a:stretch>
              <a:fillRect/>
            </a:stretch>
          </p:blipFill>
          <p:spPr>
            <a:xfrm rot="9660000">
              <a:off x="4165786" y="15618198"/>
              <a:ext cx="5002305" cy="3048000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72D70A4-4BB3-AC67-8361-DC21FC32D0DC}"/>
              </a:ext>
            </a:extLst>
          </p:cNvPr>
          <p:cNvGrpSpPr/>
          <p:nvPr/>
        </p:nvGrpSpPr>
        <p:grpSpPr>
          <a:xfrm>
            <a:off x="-2936606" y="147989"/>
            <a:ext cx="12778694" cy="14559794"/>
            <a:chOff x="-522363" y="-2452310"/>
            <a:chExt cx="12778694" cy="14559794"/>
          </a:xfrm>
        </p:grpSpPr>
        <p:pic>
          <p:nvPicPr>
            <p:cNvPr id="8" name="Picture 7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33F58AAC-C4FB-4849-23A8-091291234A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522363" y="118685"/>
              <a:ext cx="1733550" cy="1600200"/>
            </a:xfrm>
            <a:prstGeom prst="rect">
              <a:avLst/>
            </a:prstGeom>
          </p:spPr>
        </p:pic>
        <p:pic>
          <p:nvPicPr>
            <p:cNvPr id="9" name="Picture 8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BB5D31E6-61C2-249C-B964-59989BF70A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3380000">
              <a:off x="817940" y="721179"/>
              <a:ext cx="1695450" cy="2447925"/>
            </a:xfrm>
            <a:prstGeom prst="rect">
              <a:avLst/>
            </a:prstGeom>
          </p:spPr>
        </p:pic>
        <p:pic>
          <p:nvPicPr>
            <p:cNvPr id="10" name="Picture 9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142F0D2A-93F7-0DE7-FCB5-9FC177BEFC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6780000">
              <a:off x="3633863" y="6234340"/>
              <a:ext cx="1579184" cy="2316389"/>
            </a:xfrm>
            <a:prstGeom prst="rect">
              <a:avLst/>
            </a:prstGeom>
          </p:spPr>
        </p:pic>
        <p:pic>
          <p:nvPicPr>
            <p:cNvPr id="11" name="Picture 10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BC37F6AF-0126-7CFB-DA6D-11A84D492E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4980000">
              <a:off x="9110739" y="6316738"/>
              <a:ext cx="2657475" cy="1838325"/>
            </a:xfrm>
            <a:prstGeom prst="rect">
              <a:avLst/>
            </a:prstGeom>
          </p:spPr>
        </p:pic>
        <p:pic>
          <p:nvPicPr>
            <p:cNvPr id="12" name="Picture 11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408CBBD3-63DF-CE91-98B4-19EEC86F95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9900000">
              <a:off x="2199821" y="4957535"/>
              <a:ext cx="1095375" cy="1590675"/>
            </a:xfrm>
            <a:prstGeom prst="rect">
              <a:avLst/>
            </a:prstGeom>
          </p:spPr>
        </p:pic>
        <p:pic>
          <p:nvPicPr>
            <p:cNvPr id="13" name="Picture 12" descr="A close-up of a snake&#10;&#10;Description automatically generated">
              <a:extLst>
                <a:ext uri="{FF2B5EF4-FFF2-40B4-BE49-F238E27FC236}">
                  <a16:creationId xmlns:a16="http://schemas.microsoft.com/office/drawing/2014/main" id="{C0EF7E63-ADCF-F343-B264-56A7904EDE1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3660000">
              <a:off x="1447649" y="1798411"/>
              <a:ext cx="1333500" cy="3143250"/>
            </a:xfrm>
            <a:prstGeom prst="rect">
              <a:avLst/>
            </a:prstGeom>
          </p:spPr>
        </p:pic>
        <p:pic>
          <p:nvPicPr>
            <p:cNvPr id="14" name="Picture 13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6394270F-A152-86B8-439B-13D00D9610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7020000">
              <a:off x="4408714" y="4481286"/>
              <a:ext cx="2265740" cy="2035628"/>
            </a:xfrm>
            <a:prstGeom prst="rect">
              <a:avLst/>
            </a:prstGeom>
          </p:spPr>
        </p:pic>
        <p:pic>
          <p:nvPicPr>
            <p:cNvPr id="15" name="Picture 14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D2E1AD01-64FC-2B87-5747-86CD7FE7C4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82446" y="-891268"/>
              <a:ext cx="1733550" cy="1600200"/>
            </a:xfrm>
            <a:prstGeom prst="rect">
              <a:avLst/>
            </a:prstGeom>
          </p:spPr>
        </p:pic>
        <p:pic>
          <p:nvPicPr>
            <p:cNvPr id="16" name="Picture 15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B9FEDF03-B657-CEE7-D5BF-255C3C33FB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09131" y="291798"/>
              <a:ext cx="1695450" cy="2447925"/>
            </a:xfrm>
            <a:prstGeom prst="rect">
              <a:avLst/>
            </a:prstGeom>
          </p:spPr>
        </p:pic>
        <p:pic>
          <p:nvPicPr>
            <p:cNvPr id="17" name="Picture 16" descr="A close-up of a snake&#10;&#10;Description automatically generated">
              <a:extLst>
                <a:ext uri="{FF2B5EF4-FFF2-40B4-BE49-F238E27FC236}">
                  <a16:creationId xmlns:a16="http://schemas.microsoft.com/office/drawing/2014/main" id="{8509BEC3-D226-AC99-8CDB-57ADB235AD5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7911" y="5139720"/>
              <a:ext cx="1333500" cy="3143250"/>
            </a:xfrm>
            <a:prstGeom prst="rect">
              <a:avLst/>
            </a:prstGeom>
          </p:spPr>
        </p:pic>
        <p:pic>
          <p:nvPicPr>
            <p:cNvPr id="18" name="Picture 17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7EC431CC-BA3A-B6C8-42BD-8E15067745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06976" y="2899833"/>
              <a:ext cx="1733550" cy="1600200"/>
            </a:xfrm>
            <a:prstGeom prst="rect">
              <a:avLst/>
            </a:prstGeom>
          </p:spPr>
        </p:pic>
        <p:pic>
          <p:nvPicPr>
            <p:cNvPr id="19" name="Picture 18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B4CA41A0-8F23-0B74-2BA9-821EBE463A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6180000">
              <a:off x="9670899" y="-65767"/>
              <a:ext cx="2657475" cy="1838325"/>
            </a:xfrm>
            <a:prstGeom prst="rect">
              <a:avLst/>
            </a:prstGeom>
          </p:spPr>
        </p:pic>
        <p:pic>
          <p:nvPicPr>
            <p:cNvPr id="20" name="Picture 19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429C80C6-4253-6E7D-25DA-A2895A089D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8280000">
              <a:off x="8398631" y="911679"/>
              <a:ext cx="1733550" cy="1600200"/>
            </a:xfrm>
            <a:prstGeom prst="rect">
              <a:avLst/>
            </a:prstGeom>
          </p:spPr>
        </p:pic>
        <p:pic>
          <p:nvPicPr>
            <p:cNvPr id="21" name="Picture 20" descr="A close-up of a snake&#10;&#10;Description automatically generated">
              <a:extLst>
                <a:ext uri="{FF2B5EF4-FFF2-40B4-BE49-F238E27FC236}">
                  <a16:creationId xmlns:a16="http://schemas.microsoft.com/office/drawing/2014/main" id="{71AE6C26-DE77-A76B-E374-E83D7B0477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98935" y="1078744"/>
              <a:ext cx="866775" cy="2028825"/>
            </a:xfrm>
            <a:prstGeom prst="rect">
              <a:avLst/>
            </a:prstGeom>
          </p:spPr>
        </p:pic>
        <p:pic>
          <p:nvPicPr>
            <p:cNvPr id="22" name="Picture 21" descr="A close-up of a snake&#10;&#10;Description automatically generated">
              <a:extLst>
                <a:ext uri="{FF2B5EF4-FFF2-40B4-BE49-F238E27FC236}">
                  <a16:creationId xmlns:a16="http://schemas.microsoft.com/office/drawing/2014/main" id="{769E1B26-4636-BE4F-8CE2-630558B3693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8760000">
              <a:off x="5430762" y="-1124857"/>
              <a:ext cx="1333500" cy="3143250"/>
            </a:xfrm>
            <a:prstGeom prst="rect">
              <a:avLst/>
            </a:prstGeom>
          </p:spPr>
        </p:pic>
        <p:pic>
          <p:nvPicPr>
            <p:cNvPr id="23" name="Picture 22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1DBCDABC-E7A6-8800-93CC-BF16E56490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3120000">
              <a:off x="10508494" y="2912685"/>
              <a:ext cx="1428750" cy="2066925"/>
            </a:xfrm>
            <a:prstGeom prst="rect">
              <a:avLst/>
            </a:prstGeom>
          </p:spPr>
        </p:pic>
        <p:pic>
          <p:nvPicPr>
            <p:cNvPr id="24" name="Picture 23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2F78323C-13A7-D769-6297-0694D3C128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75084" y="-1165679"/>
              <a:ext cx="1733550" cy="1600200"/>
            </a:xfrm>
            <a:prstGeom prst="rect">
              <a:avLst/>
            </a:prstGeom>
          </p:spPr>
        </p:pic>
        <p:pic>
          <p:nvPicPr>
            <p:cNvPr id="25" name="Picture 24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08A95714-38B5-975E-801A-573B3BA56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86815" y="6210149"/>
              <a:ext cx="1733550" cy="1600200"/>
            </a:xfrm>
            <a:prstGeom prst="rect">
              <a:avLst/>
            </a:prstGeom>
          </p:spPr>
        </p:pic>
        <p:pic>
          <p:nvPicPr>
            <p:cNvPr id="26" name="Picture 25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C640B59B-E935-0C40-139A-0600F3A748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79595" y="-2452310"/>
              <a:ext cx="1695450" cy="2447925"/>
            </a:xfrm>
            <a:prstGeom prst="rect">
              <a:avLst/>
            </a:prstGeom>
          </p:spPr>
        </p:pic>
        <p:pic>
          <p:nvPicPr>
            <p:cNvPr id="58" name="Picture 57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002DA28B-1384-9E26-3243-77F97953D1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10124471" y="4996089"/>
              <a:ext cx="1733550" cy="1600200"/>
            </a:xfrm>
            <a:prstGeom prst="rect">
              <a:avLst/>
            </a:prstGeom>
          </p:spPr>
        </p:pic>
        <p:pic>
          <p:nvPicPr>
            <p:cNvPr id="72" name="Picture 71" descr="A close-up of a snake&#10;&#10;Description automatically generated">
              <a:extLst>
                <a:ext uri="{FF2B5EF4-FFF2-40B4-BE49-F238E27FC236}">
                  <a16:creationId xmlns:a16="http://schemas.microsoft.com/office/drawing/2014/main" id="{2916AB4E-7ECE-C2C8-348F-808EBC32D57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80488" y="3070679"/>
              <a:ext cx="1333500" cy="3143250"/>
            </a:xfrm>
            <a:prstGeom prst="rect">
              <a:avLst/>
            </a:prstGeom>
          </p:spPr>
        </p:pic>
        <p:pic>
          <p:nvPicPr>
            <p:cNvPr id="73" name="Picture 72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B2FBFE63-18B8-5E30-1631-A90C274011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84887" y="2802315"/>
              <a:ext cx="1695450" cy="2447925"/>
            </a:xfrm>
            <a:prstGeom prst="rect">
              <a:avLst/>
            </a:prstGeom>
          </p:spPr>
        </p:pic>
        <p:pic>
          <p:nvPicPr>
            <p:cNvPr id="74" name="Picture 73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447F3464-6B3D-CAC2-347E-C9A4D31923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4260000">
              <a:off x="1839232" y="3617231"/>
              <a:ext cx="1733550" cy="1600200"/>
            </a:xfrm>
            <a:prstGeom prst="rect">
              <a:avLst/>
            </a:prstGeom>
          </p:spPr>
        </p:pic>
        <p:pic>
          <p:nvPicPr>
            <p:cNvPr id="75" name="Picture 74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BCBD54A9-777D-06CE-38A1-5DC592DCB1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4260000">
              <a:off x="6969510" y="7520271"/>
              <a:ext cx="2507645" cy="2289628"/>
            </a:xfrm>
            <a:prstGeom prst="rect">
              <a:avLst/>
            </a:prstGeom>
          </p:spPr>
        </p:pic>
        <p:pic>
          <p:nvPicPr>
            <p:cNvPr id="76" name="Picture 75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5DC619E6-DE78-E941-843C-FF9D35D2C0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1160000">
              <a:off x="10092720" y="9064625"/>
              <a:ext cx="1579184" cy="2316389"/>
            </a:xfrm>
            <a:prstGeom prst="rect">
              <a:avLst/>
            </a:prstGeom>
          </p:spPr>
        </p:pic>
        <p:pic>
          <p:nvPicPr>
            <p:cNvPr id="77" name="Picture 76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7E3883F2-E665-CE45-E94B-0995183FD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1700000">
              <a:off x="370205" y="8193064"/>
              <a:ext cx="2609095" cy="1584325"/>
            </a:xfrm>
            <a:prstGeom prst="rect">
              <a:avLst/>
            </a:prstGeom>
          </p:spPr>
        </p:pic>
        <p:pic>
          <p:nvPicPr>
            <p:cNvPr id="78" name="Picture 77" descr="A close-up of a snake&#10;&#10;Description automatically generated">
              <a:extLst>
                <a:ext uri="{FF2B5EF4-FFF2-40B4-BE49-F238E27FC236}">
                  <a16:creationId xmlns:a16="http://schemas.microsoft.com/office/drawing/2014/main" id="{EFBD3562-6BC5-CF78-75EE-FA63CBBBF8A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0440000">
              <a:off x="3044220" y="8511267"/>
              <a:ext cx="1333500" cy="3143250"/>
            </a:xfrm>
            <a:prstGeom prst="rect">
              <a:avLst/>
            </a:prstGeom>
          </p:spPr>
        </p:pic>
        <p:pic>
          <p:nvPicPr>
            <p:cNvPr id="79" name="Picture 78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A05C9393-47BF-F2BE-B4C6-99CAD94143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18226" y="9284607"/>
              <a:ext cx="1733550" cy="1600200"/>
            </a:xfrm>
            <a:prstGeom prst="rect">
              <a:avLst/>
            </a:prstGeom>
          </p:spPr>
        </p:pic>
        <p:pic>
          <p:nvPicPr>
            <p:cNvPr id="80" name="Picture 79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2CCC9BE5-67F9-9E1F-0109-C12C5C8CE8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420000">
              <a:off x="6780892" y="9659559"/>
              <a:ext cx="1695450" cy="2447925"/>
            </a:xfrm>
            <a:prstGeom prst="rect">
              <a:avLst/>
            </a:prstGeom>
          </p:spPr>
        </p:pic>
        <p:pic>
          <p:nvPicPr>
            <p:cNvPr id="81" name="Picture 80" descr="A close-up of a snake&#10;&#10;Description automatically generated">
              <a:extLst>
                <a:ext uri="{FF2B5EF4-FFF2-40B4-BE49-F238E27FC236}">
                  <a16:creationId xmlns:a16="http://schemas.microsoft.com/office/drawing/2014/main" id="{DEE9F574-C399-5C11-CA0E-B89B3F66265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75518" y="-1378101"/>
              <a:ext cx="866775" cy="2028825"/>
            </a:xfrm>
            <a:prstGeom prst="rect">
              <a:avLst/>
            </a:prstGeom>
          </p:spPr>
        </p:pic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E97730C6-A7E5-908B-7E3F-6C50CA7B909F}"/>
              </a:ext>
            </a:extLst>
          </p:cNvPr>
          <p:cNvGrpSpPr/>
          <p:nvPr/>
        </p:nvGrpSpPr>
        <p:grpSpPr>
          <a:xfrm>
            <a:off x="8515806" y="-1219129"/>
            <a:ext cx="12778694" cy="14559794"/>
            <a:chOff x="-522363" y="-2452310"/>
            <a:chExt cx="12778694" cy="14559794"/>
          </a:xfrm>
        </p:grpSpPr>
        <p:pic>
          <p:nvPicPr>
            <p:cNvPr id="83" name="Picture 82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88812C59-B811-1EBB-35E4-DD10489799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522363" y="118685"/>
              <a:ext cx="1733550" cy="1600200"/>
            </a:xfrm>
            <a:prstGeom prst="rect">
              <a:avLst/>
            </a:prstGeom>
          </p:spPr>
        </p:pic>
        <p:pic>
          <p:nvPicPr>
            <p:cNvPr id="84" name="Picture 83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8EFBB588-7FF5-99E7-B7B1-556632861D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3380000">
              <a:off x="817940" y="721179"/>
              <a:ext cx="1695450" cy="2447925"/>
            </a:xfrm>
            <a:prstGeom prst="rect">
              <a:avLst/>
            </a:prstGeom>
          </p:spPr>
        </p:pic>
        <p:pic>
          <p:nvPicPr>
            <p:cNvPr id="85" name="Picture 84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814F6F63-5CEC-0F23-67F2-A10F058CB8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6780000">
              <a:off x="3633863" y="6234340"/>
              <a:ext cx="1579184" cy="2316389"/>
            </a:xfrm>
            <a:prstGeom prst="rect">
              <a:avLst/>
            </a:prstGeom>
          </p:spPr>
        </p:pic>
        <p:pic>
          <p:nvPicPr>
            <p:cNvPr id="86" name="Picture 85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C0386A70-868E-2DED-B0DF-AF4C76E399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4980000">
              <a:off x="9110739" y="6316738"/>
              <a:ext cx="2657475" cy="1838325"/>
            </a:xfrm>
            <a:prstGeom prst="rect">
              <a:avLst/>
            </a:prstGeom>
          </p:spPr>
        </p:pic>
        <p:pic>
          <p:nvPicPr>
            <p:cNvPr id="87" name="Picture 86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EB704027-3DB4-7E0B-1BDB-C70D0BB915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9900000">
              <a:off x="2199821" y="4957535"/>
              <a:ext cx="1095375" cy="1590675"/>
            </a:xfrm>
            <a:prstGeom prst="rect">
              <a:avLst/>
            </a:prstGeom>
          </p:spPr>
        </p:pic>
        <p:pic>
          <p:nvPicPr>
            <p:cNvPr id="88" name="Picture 87" descr="A close-up of a snake&#10;&#10;Description automatically generated">
              <a:extLst>
                <a:ext uri="{FF2B5EF4-FFF2-40B4-BE49-F238E27FC236}">
                  <a16:creationId xmlns:a16="http://schemas.microsoft.com/office/drawing/2014/main" id="{3B00D9E7-C676-7CC4-CE36-A9F08A5ACDF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3660000">
              <a:off x="1447649" y="1798411"/>
              <a:ext cx="1333500" cy="3143250"/>
            </a:xfrm>
            <a:prstGeom prst="rect">
              <a:avLst/>
            </a:prstGeom>
          </p:spPr>
        </p:pic>
        <p:pic>
          <p:nvPicPr>
            <p:cNvPr id="89" name="Picture 88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4DF54C2C-1368-073D-75B2-A2D99857F3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7020000">
              <a:off x="4408714" y="4481286"/>
              <a:ext cx="2265740" cy="2035628"/>
            </a:xfrm>
            <a:prstGeom prst="rect">
              <a:avLst/>
            </a:prstGeom>
          </p:spPr>
        </p:pic>
        <p:pic>
          <p:nvPicPr>
            <p:cNvPr id="90" name="Picture 89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0201961C-C341-5BA0-F3C2-20A7928860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37622" y="-2067886"/>
              <a:ext cx="1733550" cy="1600200"/>
            </a:xfrm>
            <a:prstGeom prst="rect">
              <a:avLst/>
            </a:prstGeom>
          </p:spPr>
        </p:pic>
        <p:pic>
          <p:nvPicPr>
            <p:cNvPr id="91" name="Picture 90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9EF1268C-FE29-0ED1-EDA7-93BAD98F88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09131" y="291798"/>
              <a:ext cx="1695450" cy="2447925"/>
            </a:xfrm>
            <a:prstGeom prst="rect">
              <a:avLst/>
            </a:prstGeom>
          </p:spPr>
        </p:pic>
        <p:pic>
          <p:nvPicPr>
            <p:cNvPr id="92" name="Picture 91" descr="A close-up of a snake&#10;&#10;Description automatically generated">
              <a:extLst>
                <a:ext uri="{FF2B5EF4-FFF2-40B4-BE49-F238E27FC236}">
                  <a16:creationId xmlns:a16="http://schemas.microsoft.com/office/drawing/2014/main" id="{1D8314BB-D823-3C94-1387-74E424EEC7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7911" y="5139720"/>
              <a:ext cx="1333500" cy="3143250"/>
            </a:xfrm>
            <a:prstGeom prst="rect">
              <a:avLst/>
            </a:prstGeom>
          </p:spPr>
        </p:pic>
        <p:pic>
          <p:nvPicPr>
            <p:cNvPr id="93" name="Picture 92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45E170B0-39F3-2920-A57B-F025C48A43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06976" y="2899833"/>
              <a:ext cx="1733550" cy="1600200"/>
            </a:xfrm>
            <a:prstGeom prst="rect">
              <a:avLst/>
            </a:prstGeom>
          </p:spPr>
        </p:pic>
        <p:pic>
          <p:nvPicPr>
            <p:cNvPr id="94" name="Picture 93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DDD00E02-4A4B-9935-562B-32448CEA22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6180000">
              <a:off x="9670899" y="-65767"/>
              <a:ext cx="2657475" cy="1838325"/>
            </a:xfrm>
            <a:prstGeom prst="rect">
              <a:avLst/>
            </a:prstGeom>
          </p:spPr>
        </p:pic>
        <p:pic>
          <p:nvPicPr>
            <p:cNvPr id="95" name="Picture 94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EDFCB4C6-7266-9B0A-15F5-5DBEC15121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8280000">
              <a:off x="8398631" y="911679"/>
              <a:ext cx="1733550" cy="1600200"/>
            </a:xfrm>
            <a:prstGeom prst="rect">
              <a:avLst/>
            </a:prstGeom>
          </p:spPr>
        </p:pic>
        <p:pic>
          <p:nvPicPr>
            <p:cNvPr id="96" name="Picture 95" descr="A close-up of a snake&#10;&#10;Description automatically generated">
              <a:extLst>
                <a:ext uri="{FF2B5EF4-FFF2-40B4-BE49-F238E27FC236}">
                  <a16:creationId xmlns:a16="http://schemas.microsoft.com/office/drawing/2014/main" id="{FE66EC56-EBC4-185A-FF3D-ED7AB47AC7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98935" y="1078744"/>
              <a:ext cx="866775" cy="2028825"/>
            </a:xfrm>
            <a:prstGeom prst="rect">
              <a:avLst/>
            </a:prstGeom>
          </p:spPr>
        </p:pic>
        <p:pic>
          <p:nvPicPr>
            <p:cNvPr id="97" name="Picture 96" descr="A close-up of a snake&#10;&#10;Description automatically generated">
              <a:extLst>
                <a:ext uri="{FF2B5EF4-FFF2-40B4-BE49-F238E27FC236}">
                  <a16:creationId xmlns:a16="http://schemas.microsoft.com/office/drawing/2014/main" id="{3E8F4771-C78D-C29A-2CEA-7438356E2CF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8760000">
              <a:off x="5430762" y="-1124857"/>
              <a:ext cx="1333500" cy="3143250"/>
            </a:xfrm>
            <a:prstGeom prst="rect">
              <a:avLst/>
            </a:prstGeom>
          </p:spPr>
        </p:pic>
        <p:pic>
          <p:nvPicPr>
            <p:cNvPr id="98" name="Picture 97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A6C4C5BB-F1A7-F1BF-FD8B-58CE9108CF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3120000">
              <a:off x="10508494" y="2912685"/>
              <a:ext cx="1428750" cy="2066925"/>
            </a:xfrm>
            <a:prstGeom prst="rect">
              <a:avLst/>
            </a:prstGeom>
          </p:spPr>
        </p:pic>
        <p:pic>
          <p:nvPicPr>
            <p:cNvPr id="99" name="Picture 98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D5E8F9DA-B053-88A4-C000-ECFB78C361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75084" y="-1165679"/>
              <a:ext cx="1733550" cy="1600200"/>
            </a:xfrm>
            <a:prstGeom prst="rect">
              <a:avLst/>
            </a:prstGeom>
          </p:spPr>
        </p:pic>
        <p:pic>
          <p:nvPicPr>
            <p:cNvPr id="100" name="Picture 99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B1B540EF-58BF-4853-D95E-84057B5CA7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86815" y="6210149"/>
              <a:ext cx="1733550" cy="1600200"/>
            </a:xfrm>
            <a:prstGeom prst="rect">
              <a:avLst/>
            </a:prstGeom>
          </p:spPr>
        </p:pic>
        <p:pic>
          <p:nvPicPr>
            <p:cNvPr id="101" name="Picture 100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DC1176F6-0CEA-6795-FB3C-563B1FE49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79595" y="-2452310"/>
              <a:ext cx="1695450" cy="2447925"/>
            </a:xfrm>
            <a:prstGeom prst="rect">
              <a:avLst/>
            </a:prstGeom>
          </p:spPr>
        </p:pic>
        <p:pic>
          <p:nvPicPr>
            <p:cNvPr id="102" name="Picture 101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5CCA9DE9-7CFD-BFDB-7FD6-1876D738DD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10124471" y="4996089"/>
              <a:ext cx="1733550" cy="1600200"/>
            </a:xfrm>
            <a:prstGeom prst="rect">
              <a:avLst/>
            </a:prstGeom>
          </p:spPr>
        </p:pic>
        <p:pic>
          <p:nvPicPr>
            <p:cNvPr id="103" name="Picture 102" descr="A close-up of a snake&#10;&#10;Description automatically generated">
              <a:extLst>
                <a:ext uri="{FF2B5EF4-FFF2-40B4-BE49-F238E27FC236}">
                  <a16:creationId xmlns:a16="http://schemas.microsoft.com/office/drawing/2014/main" id="{A1F8F944-8D35-8600-23BE-C02BCA2FE10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80488" y="3070679"/>
              <a:ext cx="1333500" cy="3143250"/>
            </a:xfrm>
            <a:prstGeom prst="rect">
              <a:avLst/>
            </a:prstGeom>
          </p:spPr>
        </p:pic>
        <p:pic>
          <p:nvPicPr>
            <p:cNvPr id="104" name="Picture 103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4FA9223D-DC2E-99CE-E11C-23CC318EEC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84887" y="2802315"/>
              <a:ext cx="1695450" cy="2447925"/>
            </a:xfrm>
            <a:prstGeom prst="rect">
              <a:avLst/>
            </a:prstGeom>
          </p:spPr>
        </p:pic>
        <p:pic>
          <p:nvPicPr>
            <p:cNvPr id="105" name="Picture 104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9EED2D6F-57BD-57C2-3A90-862EA07D68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4260000">
              <a:off x="1839232" y="3617231"/>
              <a:ext cx="1733550" cy="1600200"/>
            </a:xfrm>
            <a:prstGeom prst="rect">
              <a:avLst/>
            </a:prstGeom>
          </p:spPr>
        </p:pic>
        <p:pic>
          <p:nvPicPr>
            <p:cNvPr id="106" name="Picture 105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C2A143EC-CF74-0D9F-89E8-7C669558CB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4260000">
              <a:off x="6969510" y="7520271"/>
              <a:ext cx="2507645" cy="2289628"/>
            </a:xfrm>
            <a:prstGeom prst="rect">
              <a:avLst/>
            </a:prstGeom>
          </p:spPr>
        </p:pic>
        <p:pic>
          <p:nvPicPr>
            <p:cNvPr id="107" name="Picture 106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9D209054-CBF3-7F60-06AD-280F8C9008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1160000">
              <a:off x="10092720" y="9064625"/>
              <a:ext cx="1579184" cy="2316389"/>
            </a:xfrm>
            <a:prstGeom prst="rect">
              <a:avLst/>
            </a:prstGeom>
          </p:spPr>
        </p:pic>
        <p:pic>
          <p:nvPicPr>
            <p:cNvPr id="108" name="Picture 107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DCD28C16-C782-5159-ADE6-2A31B53E1B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1700000">
              <a:off x="370205" y="8193064"/>
              <a:ext cx="2609095" cy="1584325"/>
            </a:xfrm>
            <a:prstGeom prst="rect">
              <a:avLst/>
            </a:prstGeom>
          </p:spPr>
        </p:pic>
        <p:pic>
          <p:nvPicPr>
            <p:cNvPr id="109" name="Picture 108" descr="A close-up of a snake&#10;&#10;Description automatically generated">
              <a:extLst>
                <a:ext uri="{FF2B5EF4-FFF2-40B4-BE49-F238E27FC236}">
                  <a16:creationId xmlns:a16="http://schemas.microsoft.com/office/drawing/2014/main" id="{F188D092-954F-F576-A7A9-6D61FD284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0440000">
              <a:off x="3044220" y="8511267"/>
              <a:ext cx="1333500" cy="3143250"/>
            </a:xfrm>
            <a:prstGeom prst="rect">
              <a:avLst/>
            </a:prstGeom>
          </p:spPr>
        </p:pic>
        <p:pic>
          <p:nvPicPr>
            <p:cNvPr id="110" name="Picture 109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26955A85-6B92-B006-D46D-2D376D5B53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18226" y="9284607"/>
              <a:ext cx="1733550" cy="1600200"/>
            </a:xfrm>
            <a:prstGeom prst="rect">
              <a:avLst/>
            </a:prstGeom>
          </p:spPr>
        </p:pic>
        <p:pic>
          <p:nvPicPr>
            <p:cNvPr id="111" name="Picture 110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225907BE-5C02-1717-ECA6-65DEB59D03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420000">
              <a:off x="6780892" y="9659559"/>
              <a:ext cx="1695450" cy="2447925"/>
            </a:xfrm>
            <a:prstGeom prst="rect">
              <a:avLst/>
            </a:prstGeom>
          </p:spPr>
        </p:pic>
        <p:pic>
          <p:nvPicPr>
            <p:cNvPr id="112" name="Picture 111" descr="A close-up of a snake&#10;&#10;Description automatically generated">
              <a:extLst>
                <a:ext uri="{FF2B5EF4-FFF2-40B4-BE49-F238E27FC236}">
                  <a16:creationId xmlns:a16="http://schemas.microsoft.com/office/drawing/2014/main" id="{E8DD2E0A-AB87-D6DD-2C9D-6FEBE8036B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75518" y="-1378101"/>
              <a:ext cx="866775" cy="2028825"/>
            </a:xfrm>
            <a:prstGeom prst="rect">
              <a:avLst/>
            </a:prstGeom>
          </p:spPr>
        </p:pic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6ED4F9BF-C83D-9B0D-CE41-9E27CE9A728E}"/>
              </a:ext>
            </a:extLst>
          </p:cNvPr>
          <p:cNvGrpSpPr/>
          <p:nvPr/>
        </p:nvGrpSpPr>
        <p:grpSpPr>
          <a:xfrm>
            <a:off x="-1316692" y="3582014"/>
            <a:ext cx="13510371" cy="18377647"/>
            <a:chOff x="-1171015" y="288551"/>
            <a:chExt cx="13510371" cy="18377647"/>
          </a:xfrm>
        </p:grpSpPr>
        <p:pic>
          <p:nvPicPr>
            <p:cNvPr id="114" name="Picture 113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0F3D3739-3042-56BC-BAF6-2882787EF9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5000"/>
            </a:blip>
            <a:stretch>
              <a:fillRect/>
            </a:stretch>
          </p:blipFill>
          <p:spPr>
            <a:xfrm>
              <a:off x="1193426" y="487456"/>
              <a:ext cx="2928657" cy="3724275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116" name="Picture 115" descr="A close-up of a snake&#10;&#10;Description automatically generated">
              <a:extLst>
                <a:ext uri="{FF2B5EF4-FFF2-40B4-BE49-F238E27FC236}">
                  <a16:creationId xmlns:a16="http://schemas.microsoft.com/office/drawing/2014/main" id="{20184165-0C19-D579-E70C-A89D94DB36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55000"/>
            </a:blip>
            <a:stretch>
              <a:fillRect/>
            </a:stretch>
          </p:blipFill>
          <p:spPr>
            <a:xfrm rot="16020000">
              <a:off x="1277471" y="8561295"/>
              <a:ext cx="2269191" cy="4714875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117" name="Picture 116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B19BA2C3-694D-61DF-26AC-0D474E3CED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5000"/>
            </a:blip>
            <a:stretch>
              <a:fillRect/>
            </a:stretch>
          </p:blipFill>
          <p:spPr>
            <a:xfrm rot="9660000">
              <a:off x="7337051" y="8143875"/>
              <a:ext cx="5002305" cy="3048000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118" name="Picture 117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03EC09E0-6B70-8FFC-3FA0-F107C98F1F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5000"/>
            </a:blip>
            <a:stretch>
              <a:fillRect/>
            </a:stretch>
          </p:blipFill>
          <p:spPr>
            <a:xfrm>
              <a:off x="857250" y="5126691"/>
              <a:ext cx="5002305" cy="3048000"/>
            </a:xfrm>
            <a:prstGeom prst="rect">
              <a:avLst/>
            </a:prstGeom>
            <a:effectLst>
              <a:outerShdw blurRad="165100" dist="38100" dir="2700000">
                <a:srgbClr val="000000"/>
              </a:outerShdw>
            </a:effectLst>
          </p:spPr>
        </p:pic>
        <p:pic>
          <p:nvPicPr>
            <p:cNvPr id="119" name="Picture 118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CA4F3D8B-1E13-42E9-8EB7-EFB7B469AB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4000"/>
            </a:blip>
            <a:stretch>
              <a:fillRect/>
            </a:stretch>
          </p:blipFill>
          <p:spPr>
            <a:xfrm>
              <a:off x="4339477" y="9471773"/>
              <a:ext cx="2928657" cy="3724275"/>
            </a:xfrm>
            <a:prstGeom prst="rect">
              <a:avLst/>
            </a:prstGeom>
            <a:effectLst>
              <a:outerShdw blurRad="190500" dist="38100" dir="2700000">
                <a:srgbClr val="000000"/>
              </a:outerShdw>
            </a:effectLst>
          </p:spPr>
        </p:pic>
        <p:pic>
          <p:nvPicPr>
            <p:cNvPr id="120" name="Picture 119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F72B929E-39A3-417E-E814-240C4F231F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55000"/>
            </a:blip>
            <a:stretch>
              <a:fillRect/>
            </a:stretch>
          </p:blipFill>
          <p:spPr>
            <a:xfrm>
              <a:off x="7765677" y="3866031"/>
              <a:ext cx="4347321" cy="3541058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121" name="Picture 120" descr="A close-up of a snake&#10;&#10;Description automatically generated">
              <a:extLst>
                <a:ext uri="{FF2B5EF4-FFF2-40B4-BE49-F238E27FC236}">
                  <a16:creationId xmlns:a16="http://schemas.microsoft.com/office/drawing/2014/main" id="{81A81297-ABEA-5EE0-AAFF-B36ED24F4A7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55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69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762875" y="288551"/>
              <a:ext cx="2269191" cy="4714875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122" name="Picture 121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7D2FF215-7585-1490-535E-5AA1F34327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4000"/>
            </a:blip>
            <a:stretch>
              <a:fillRect/>
            </a:stretch>
          </p:blipFill>
          <p:spPr>
            <a:xfrm rot="8460000">
              <a:off x="9348506" y="12284448"/>
              <a:ext cx="2928657" cy="3724275"/>
            </a:xfrm>
            <a:prstGeom prst="rect">
              <a:avLst/>
            </a:prstGeom>
            <a:effectLst>
              <a:outerShdw blurRad="190500" dist="38100" dir="2700000">
                <a:srgbClr val="000000"/>
              </a:outerShdw>
            </a:effectLst>
          </p:spPr>
        </p:pic>
        <p:pic>
          <p:nvPicPr>
            <p:cNvPr id="123" name="Picture 122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E82D37CB-B274-2F46-C890-3F01182884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55000"/>
            </a:blip>
            <a:stretch>
              <a:fillRect/>
            </a:stretch>
          </p:blipFill>
          <p:spPr>
            <a:xfrm>
              <a:off x="3048000" y="12483354"/>
              <a:ext cx="4347321" cy="3541058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124" name="Picture 123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509D6ACD-E1B3-1B85-CE27-C5CE612EF8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5000"/>
            </a:blip>
            <a:stretch>
              <a:fillRect/>
            </a:stretch>
          </p:blipFill>
          <p:spPr>
            <a:xfrm rot="11280000">
              <a:off x="-1171015" y="12623426"/>
              <a:ext cx="5002305" cy="3048000"/>
            </a:xfrm>
            <a:prstGeom prst="rect">
              <a:avLst/>
            </a:prstGeom>
            <a:effectLst>
              <a:outerShdw blurRad="165100" dist="38100" dir="2700000">
                <a:srgbClr val="000000"/>
              </a:outerShdw>
            </a:effectLst>
          </p:spPr>
        </p:pic>
        <p:pic>
          <p:nvPicPr>
            <p:cNvPr id="125" name="Picture 124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F18C3913-BF51-E61B-AF80-BED8988697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5000"/>
            </a:blip>
            <a:stretch>
              <a:fillRect/>
            </a:stretch>
          </p:blipFill>
          <p:spPr>
            <a:xfrm rot="9660000">
              <a:off x="4165786" y="15618198"/>
              <a:ext cx="5002305" cy="3048000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</p:grpSp>
      <p:pic>
        <p:nvPicPr>
          <p:cNvPr id="2" name="Picture 1" descr="A diagram of a life cycle&#10;&#10;Description automatically generated">
            <a:extLst>
              <a:ext uri="{FF2B5EF4-FFF2-40B4-BE49-F238E27FC236}">
                <a16:creationId xmlns:a16="http://schemas.microsoft.com/office/drawing/2014/main" id="{8EF1256C-378B-A353-F4C8-B25FD80481A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73299" y="74141"/>
            <a:ext cx="9445402" cy="6699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9760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>
            <a:extLst>
              <a:ext uri="{FF2B5EF4-FFF2-40B4-BE49-F238E27FC236}">
                <a16:creationId xmlns:a16="http://schemas.microsoft.com/office/drawing/2014/main" id="{6FCE8528-5140-56B0-23BF-38BBC3D37D79}"/>
              </a:ext>
            </a:extLst>
          </p:cNvPr>
          <p:cNvGrpSpPr/>
          <p:nvPr/>
        </p:nvGrpSpPr>
        <p:grpSpPr>
          <a:xfrm>
            <a:off x="-504931" y="-14561741"/>
            <a:ext cx="12778694" cy="14559794"/>
            <a:chOff x="-522363" y="-2452310"/>
            <a:chExt cx="12778694" cy="14559794"/>
          </a:xfrm>
        </p:grpSpPr>
        <p:pic>
          <p:nvPicPr>
            <p:cNvPr id="27" name="Picture 26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5D8B2584-5041-7175-809E-562C337F02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522363" y="118685"/>
              <a:ext cx="1733550" cy="1600200"/>
            </a:xfrm>
            <a:prstGeom prst="rect">
              <a:avLst/>
            </a:prstGeom>
          </p:spPr>
        </p:pic>
        <p:pic>
          <p:nvPicPr>
            <p:cNvPr id="28" name="Picture 27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4B5C7CD8-81F1-AD4C-C858-179ACF43A5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3380000">
              <a:off x="817940" y="721179"/>
              <a:ext cx="1695450" cy="2447925"/>
            </a:xfrm>
            <a:prstGeom prst="rect">
              <a:avLst/>
            </a:prstGeom>
          </p:spPr>
        </p:pic>
        <p:pic>
          <p:nvPicPr>
            <p:cNvPr id="29" name="Picture 28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A8748075-6F99-AC5B-D120-B7D509325B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6780000">
              <a:off x="3633863" y="6234340"/>
              <a:ext cx="1579184" cy="2316389"/>
            </a:xfrm>
            <a:prstGeom prst="rect">
              <a:avLst/>
            </a:prstGeom>
          </p:spPr>
        </p:pic>
        <p:pic>
          <p:nvPicPr>
            <p:cNvPr id="30" name="Picture 29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C1774515-0CF2-D455-A1D8-E54F1CB541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4980000">
              <a:off x="9110739" y="6316738"/>
              <a:ext cx="2657475" cy="1838325"/>
            </a:xfrm>
            <a:prstGeom prst="rect">
              <a:avLst/>
            </a:prstGeom>
          </p:spPr>
        </p:pic>
        <p:pic>
          <p:nvPicPr>
            <p:cNvPr id="32" name="Picture 31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809C8A55-183E-1A16-2D9A-A60288BFA8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9900000">
              <a:off x="2199821" y="4957535"/>
              <a:ext cx="1095375" cy="1590675"/>
            </a:xfrm>
            <a:prstGeom prst="rect">
              <a:avLst/>
            </a:prstGeom>
          </p:spPr>
        </p:pic>
        <p:pic>
          <p:nvPicPr>
            <p:cNvPr id="33" name="Picture 32" descr="A close-up of a snake&#10;&#10;Description automatically generated">
              <a:extLst>
                <a:ext uri="{FF2B5EF4-FFF2-40B4-BE49-F238E27FC236}">
                  <a16:creationId xmlns:a16="http://schemas.microsoft.com/office/drawing/2014/main" id="{0F68E20E-A47B-E7F7-E5A1-0414E7844D1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3660000">
              <a:off x="1447649" y="1798411"/>
              <a:ext cx="1333500" cy="3143250"/>
            </a:xfrm>
            <a:prstGeom prst="rect">
              <a:avLst/>
            </a:prstGeom>
          </p:spPr>
        </p:pic>
        <p:pic>
          <p:nvPicPr>
            <p:cNvPr id="34" name="Picture 33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DFA477C7-BCF3-2B87-798B-B7A163263D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7020000">
              <a:off x="4408714" y="4481286"/>
              <a:ext cx="2265740" cy="2035628"/>
            </a:xfrm>
            <a:prstGeom prst="rect">
              <a:avLst/>
            </a:prstGeom>
          </p:spPr>
        </p:pic>
        <p:pic>
          <p:nvPicPr>
            <p:cNvPr id="35" name="Picture 34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486B37E9-0C7D-8D01-6BBE-57DB5CA935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82446" y="-891268"/>
              <a:ext cx="1733550" cy="1600200"/>
            </a:xfrm>
            <a:prstGeom prst="rect">
              <a:avLst/>
            </a:prstGeom>
          </p:spPr>
        </p:pic>
        <p:pic>
          <p:nvPicPr>
            <p:cNvPr id="36" name="Picture 35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4B61F706-A1A6-E200-5D97-BAA5141E8D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09131" y="291798"/>
              <a:ext cx="1695450" cy="2447925"/>
            </a:xfrm>
            <a:prstGeom prst="rect">
              <a:avLst/>
            </a:prstGeom>
          </p:spPr>
        </p:pic>
        <p:pic>
          <p:nvPicPr>
            <p:cNvPr id="37" name="Picture 36" descr="A close-up of a snake&#10;&#10;Description automatically generated">
              <a:extLst>
                <a:ext uri="{FF2B5EF4-FFF2-40B4-BE49-F238E27FC236}">
                  <a16:creationId xmlns:a16="http://schemas.microsoft.com/office/drawing/2014/main" id="{05495592-35A5-7F1F-7DFC-ECD6BC6E7E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7911" y="5139720"/>
              <a:ext cx="1333500" cy="3143250"/>
            </a:xfrm>
            <a:prstGeom prst="rect">
              <a:avLst/>
            </a:prstGeom>
          </p:spPr>
        </p:pic>
        <p:pic>
          <p:nvPicPr>
            <p:cNvPr id="38" name="Picture 37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64F6B891-8222-F9E0-76B2-0F6AD0FB89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06976" y="2899833"/>
              <a:ext cx="1733550" cy="1600200"/>
            </a:xfrm>
            <a:prstGeom prst="rect">
              <a:avLst/>
            </a:prstGeom>
          </p:spPr>
        </p:pic>
        <p:pic>
          <p:nvPicPr>
            <p:cNvPr id="39" name="Picture 38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A67E9608-B922-8BE8-B9DA-274EE4AD20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6180000">
              <a:off x="9670899" y="-65767"/>
              <a:ext cx="2657475" cy="1838325"/>
            </a:xfrm>
            <a:prstGeom prst="rect">
              <a:avLst/>
            </a:prstGeom>
          </p:spPr>
        </p:pic>
        <p:pic>
          <p:nvPicPr>
            <p:cNvPr id="40" name="Picture 39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339A5EFD-F17D-5224-B68F-E92A23C9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8280000">
              <a:off x="8398631" y="911679"/>
              <a:ext cx="1733550" cy="1600200"/>
            </a:xfrm>
            <a:prstGeom prst="rect">
              <a:avLst/>
            </a:prstGeom>
          </p:spPr>
        </p:pic>
        <p:pic>
          <p:nvPicPr>
            <p:cNvPr id="41" name="Picture 40" descr="A close-up of a snake&#10;&#10;Description automatically generated">
              <a:extLst>
                <a:ext uri="{FF2B5EF4-FFF2-40B4-BE49-F238E27FC236}">
                  <a16:creationId xmlns:a16="http://schemas.microsoft.com/office/drawing/2014/main" id="{F973FDFD-9445-3BBF-3426-E1146623B1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98935" y="1078744"/>
              <a:ext cx="866775" cy="2028825"/>
            </a:xfrm>
            <a:prstGeom prst="rect">
              <a:avLst/>
            </a:prstGeom>
          </p:spPr>
        </p:pic>
        <p:pic>
          <p:nvPicPr>
            <p:cNvPr id="42" name="Picture 41" descr="A close-up of a snake&#10;&#10;Description automatically generated">
              <a:extLst>
                <a:ext uri="{FF2B5EF4-FFF2-40B4-BE49-F238E27FC236}">
                  <a16:creationId xmlns:a16="http://schemas.microsoft.com/office/drawing/2014/main" id="{3B317504-0AD6-9C16-DA10-61EEA299A88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8760000">
              <a:off x="5430762" y="-1124857"/>
              <a:ext cx="1333500" cy="3143250"/>
            </a:xfrm>
            <a:prstGeom prst="rect">
              <a:avLst/>
            </a:prstGeom>
          </p:spPr>
        </p:pic>
        <p:pic>
          <p:nvPicPr>
            <p:cNvPr id="43" name="Picture 42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B5495A2F-4F3C-2B03-F6EC-81B2841AC2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3120000">
              <a:off x="10508494" y="2912685"/>
              <a:ext cx="1428750" cy="2066925"/>
            </a:xfrm>
            <a:prstGeom prst="rect">
              <a:avLst/>
            </a:prstGeom>
          </p:spPr>
        </p:pic>
        <p:pic>
          <p:nvPicPr>
            <p:cNvPr id="44" name="Picture 43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B0D10FB8-9080-CAF2-F974-BC7A88A531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75084" y="-1165679"/>
              <a:ext cx="1733550" cy="1600200"/>
            </a:xfrm>
            <a:prstGeom prst="rect">
              <a:avLst/>
            </a:prstGeom>
          </p:spPr>
        </p:pic>
        <p:pic>
          <p:nvPicPr>
            <p:cNvPr id="45" name="Picture 44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CCD7CA00-F8BE-1D03-ECD7-A43CA28B5E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86815" y="6210149"/>
              <a:ext cx="1733550" cy="1600200"/>
            </a:xfrm>
            <a:prstGeom prst="rect">
              <a:avLst/>
            </a:prstGeom>
          </p:spPr>
        </p:pic>
        <p:pic>
          <p:nvPicPr>
            <p:cNvPr id="46" name="Picture 45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4036A3BE-E5E1-B16D-A820-7A5A556696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79595" y="-2452310"/>
              <a:ext cx="1695450" cy="2447925"/>
            </a:xfrm>
            <a:prstGeom prst="rect">
              <a:avLst/>
            </a:prstGeom>
          </p:spPr>
        </p:pic>
        <p:pic>
          <p:nvPicPr>
            <p:cNvPr id="47" name="Picture 46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DE19EB18-664A-B7EF-9355-DB154A3977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10124471" y="4996089"/>
              <a:ext cx="1733550" cy="1600200"/>
            </a:xfrm>
            <a:prstGeom prst="rect">
              <a:avLst/>
            </a:prstGeom>
          </p:spPr>
        </p:pic>
        <p:pic>
          <p:nvPicPr>
            <p:cNvPr id="48" name="Picture 47" descr="A close-up of a snake&#10;&#10;Description automatically generated">
              <a:extLst>
                <a:ext uri="{FF2B5EF4-FFF2-40B4-BE49-F238E27FC236}">
                  <a16:creationId xmlns:a16="http://schemas.microsoft.com/office/drawing/2014/main" id="{91B20D94-A05A-1D8B-61BB-67729FB4B12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80488" y="3070679"/>
              <a:ext cx="1333500" cy="3143250"/>
            </a:xfrm>
            <a:prstGeom prst="rect">
              <a:avLst/>
            </a:prstGeom>
          </p:spPr>
        </p:pic>
        <p:pic>
          <p:nvPicPr>
            <p:cNvPr id="49" name="Picture 48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F1169054-26D2-B9F1-BF81-BCE6C6F99F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84887" y="2802315"/>
              <a:ext cx="1695450" cy="2447925"/>
            </a:xfrm>
            <a:prstGeom prst="rect">
              <a:avLst/>
            </a:prstGeom>
          </p:spPr>
        </p:pic>
        <p:pic>
          <p:nvPicPr>
            <p:cNvPr id="50" name="Picture 49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A214C3A0-841D-BD86-7D80-7381DE2689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4260000">
              <a:off x="1839232" y="3617231"/>
              <a:ext cx="1733550" cy="1600200"/>
            </a:xfrm>
            <a:prstGeom prst="rect">
              <a:avLst/>
            </a:prstGeom>
          </p:spPr>
        </p:pic>
        <p:pic>
          <p:nvPicPr>
            <p:cNvPr id="51" name="Picture 50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981FEE02-4E4D-0A2C-617B-5EB26530ED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4260000">
              <a:off x="6969510" y="7520271"/>
              <a:ext cx="2507645" cy="2289628"/>
            </a:xfrm>
            <a:prstGeom prst="rect">
              <a:avLst/>
            </a:prstGeom>
          </p:spPr>
        </p:pic>
        <p:pic>
          <p:nvPicPr>
            <p:cNvPr id="52" name="Picture 51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298EC7AA-0846-D8E1-5198-31ED1F1609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1160000">
              <a:off x="10092720" y="9064625"/>
              <a:ext cx="1579184" cy="2316389"/>
            </a:xfrm>
            <a:prstGeom prst="rect">
              <a:avLst/>
            </a:prstGeom>
          </p:spPr>
        </p:pic>
        <p:pic>
          <p:nvPicPr>
            <p:cNvPr id="53" name="Picture 52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A8D28A40-EE1C-6567-8E9E-434F95D260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1700000">
              <a:off x="370205" y="8193064"/>
              <a:ext cx="2609095" cy="1584325"/>
            </a:xfrm>
            <a:prstGeom prst="rect">
              <a:avLst/>
            </a:prstGeom>
          </p:spPr>
        </p:pic>
        <p:pic>
          <p:nvPicPr>
            <p:cNvPr id="54" name="Picture 53" descr="A close-up of a snake&#10;&#10;Description automatically generated">
              <a:extLst>
                <a:ext uri="{FF2B5EF4-FFF2-40B4-BE49-F238E27FC236}">
                  <a16:creationId xmlns:a16="http://schemas.microsoft.com/office/drawing/2014/main" id="{73C40F37-CBEB-E1FD-5F15-1F91338A0D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0440000">
              <a:off x="3044220" y="8511267"/>
              <a:ext cx="1333500" cy="3143250"/>
            </a:xfrm>
            <a:prstGeom prst="rect">
              <a:avLst/>
            </a:prstGeom>
          </p:spPr>
        </p:pic>
        <p:pic>
          <p:nvPicPr>
            <p:cNvPr id="55" name="Picture 54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43593544-721D-AB54-BA86-B56C67DE91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18226" y="9284607"/>
              <a:ext cx="1733550" cy="1600200"/>
            </a:xfrm>
            <a:prstGeom prst="rect">
              <a:avLst/>
            </a:prstGeom>
          </p:spPr>
        </p:pic>
        <p:pic>
          <p:nvPicPr>
            <p:cNvPr id="56" name="Picture 55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98CD34C7-7FDB-1279-9F7A-49321D4FC9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420000">
              <a:off x="6780892" y="9659559"/>
              <a:ext cx="1695450" cy="2447925"/>
            </a:xfrm>
            <a:prstGeom prst="rect">
              <a:avLst/>
            </a:prstGeom>
          </p:spPr>
        </p:pic>
        <p:pic>
          <p:nvPicPr>
            <p:cNvPr id="31" name="Picture 30" descr="A close-up of a snake&#10;&#10;Description automatically generated">
              <a:extLst>
                <a:ext uri="{FF2B5EF4-FFF2-40B4-BE49-F238E27FC236}">
                  <a16:creationId xmlns:a16="http://schemas.microsoft.com/office/drawing/2014/main" id="{00210C6D-7F63-DB99-F91C-E0E4F0E3A9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75518" y="-1378101"/>
              <a:ext cx="866775" cy="2028825"/>
            </a:xfrm>
            <a:prstGeom prst="rect">
              <a:avLst/>
            </a:prstGeom>
          </p:spPr>
        </p:pic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D6AE48FC-459D-4E89-5B2A-61A3DAE7941E}"/>
              </a:ext>
            </a:extLst>
          </p:cNvPr>
          <p:cNvGrpSpPr/>
          <p:nvPr/>
        </p:nvGrpSpPr>
        <p:grpSpPr>
          <a:xfrm>
            <a:off x="-655545" y="-16660674"/>
            <a:ext cx="13510371" cy="18377647"/>
            <a:chOff x="-1171015" y="288551"/>
            <a:chExt cx="13510371" cy="18377647"/>
          </a:xfrm>
        </p:grpSpPr>
        <p:pic>
          <p:nvPicPr>
            <p:cNvPr id="59" name="Picture 58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0A2AD070-A969-8B9B-4187-5BA805739F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5000"/>
            </a:blip>
            <a:stretch>
              <a:fillRect/>
            </a:stretch>
          </p:blipFill>
          <p:spPr>
            <a:xfrm>
              <a:off x="1193426" y="487456"/>
              <a:ext cx="2928657" cy="3724275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60" name="Picture 59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057FCCC1-F994-4B72-579E-CDE69BF188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55000"/>
            </a:blip>
            <a:stretch>
              <a:fillRect/>
            </a:stretch>
          </p:blipFill>
          <p:spPr>
            <a:xfrm>
              <a:off x="4406713" y="820831"/>
              <a:ext cx="3742204" cy="3048000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61" name="Picture 60" descr="A close-up of a snake&#10;&#10;Description automatically generated">
              <a:extLst>
                <a:ext uri="{FF2B5EF4-FFF2-40B4-BE49-F238E27FC236}">
                  <a16:creationId xmlns:a16="http://schemas.microsoft.com/office/drawing/2014/main" id="{C084756C-3925-CB2A-1D56-1BA992FDF5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55000"/>
            </a:blip>
            <a:stretch>
              <a:fillRect/>
            </a:stretch>
          </p:blipFill>
          <p:spPr>
            <a:xfrm rot="16020000">
              <a:off x="1277471" y="8561295"/>
              <a:ext cx="2269191" cy="4714875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62" name="Picture 61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E28E1E0B-C8A1-95CB-A3F1-045BAC675B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5000"/>
            </a:blip>
            <a:stretch>
              <a:fillRect/>
            </a:stretch>
          </p:blipFill>
          <p:spPr>
            <a:xfrm rot="9660000">
              <a:off x="7337051" y="8143875"/>
              <a:ext cx="5002305" cy="3048000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63" name="Picture 62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0D3556FD-5599-562A-629F-9D894BA8E8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5000"/>
            </a:blip>
            <a:stretch>
              <a:fillRect/>
            </a:stretch>
          </p:blipFill>
          <p:spPr>
            <a:xfrm>
              <a:off x="857250" y="5126691"/>
              <a:ext cx="5002305" cy="3048000"/>
            </a:xfrm>
            <a:prstGeom prst="rect">
              <a:avLst/>
            </a:prstGeom>
            <a:effectLst>
              <a:outerShdw blurRad="165100" dist="38100" dir="2700000">
                <a:srgbClr val="000000"/>
              </a:outerShdw>
            </a:effectLst>
          </p:spPr>
        </p:pic>
        <p:pic>
          <p:nvPicPr>
            <p:cNvPr id="64" name="Picture 63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A0A38F4C-21B9-8E56-4DB0-95AA7A81BD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4000"/>
            </a:blip>
            <a:stretch>
              <a:fillRect/>
            </a:stretch>
          </p:blipFill>
          <p:spPr>
            <a:xfrm>
              <a:off x="4406713" y="7129743"/>
              <a:ext cx="2928657" cy="3724275"/>
            </a:xfrm>
            <a:prstGeom prst="rect">
              <a:avLst/>
            </a:prstGeom>
            <a:effectLst>
              <a:outerShdw blurRad="190500" dist="38100" dir="2700000">
                <a:srgbClr val="000000"/>
              </a:outerShdw>
            </a:effectLst>
          </p:spPr>
        </p:pic>
        <p:pic>
          <p:nvPicPr>
            <p:cNvPr id="65" name="Picture 64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089E6C77-C8AB-375E-0173-54C1859597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55000"/>
            </a:blip>
            <a:stretch>
              <a:fillRect/>
            </a:stretch>
          </p:blipFill>
          <p:spPr>
            <a:xfrm>
              <a:off x="7765677" y="3866031"/>
              <a:ext cx="4347321" cy="3541058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66" name="Picture 65" descr="A close-up of a snake&#10;&#10;Description automatically generated">
              <a:extLst>
                <a:ext uri="{FF2B5EF4-FFF2-40B4-BE49-F238E27FC236}">
                  <a16:creationId xmlns:a16="http://schemas.microsoft.com/office/drawing/2014/main" id="{08BF9120-9D1F-F5C7-435B-993FD65D6C7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55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69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762875" y="288551"/>
              <a:ext cx="2269191" cy="4714875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67" name="Picture 66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F185F5EC-E113-7FF9-BB71-2E80A3B10D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4000"/>
            </a:blip>
            <a:stretch>
              <a:fillRect/>
            </a:stretch>
          </p:blipFill>
          <p:spPr>
            <a:xfrm rot="8460000">
              <a:off x="9348506" y="12284448"/>
              <a:ext cx="2928657" cy="3724275"/>
            </a:xfrm>
            <a:prstGeom prst="rect">
              <a:avLst/>
            </a:prstGeom>
            <a:effectLst>
              <a:outerShdw blurRad="190500" dist="38100" dir="2700000">
                <a:srgbClr val="000000"/>
              </a:outerShdw>
            </a:effectLst>
          </p:spPr>
        </p:pic>
        <p:pic>
          <p:nvPicPr>
            <p:cNvPr id="68" name="Picture 67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DD54F3EB-9AF8-076B-501C-E239EB5FDF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55000"/>
            </a:blip>
            <a:stretch>
              <a:fillRect/>
            </a:stretch>
          </p:blipFill>
          <p:spPr>
            <a:xfrm>
              <a:off x="3048000" y="12483354"/>
              <a:ext cx="4347321" cy="3541058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69" name="Picture 68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F2D9C78A-268F-9878-3BCA-53D330B084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5000"/>
            </a:blip>
            <a:stretch>
              <a:fillRect/>
            </a:stretch>
          </p:blipFill>
          <p:spPr>
            <a:xfrm rot="11280000">
              <a:off x="-1171015" y="12623426"/>
              <a:ext cx="5002305" cy="3048000"/>
            </a:xfrm>
            <a:prstGeom prst="rect">
              <a:avLst/>
            </a:prstGeom>
            <a:effectLst>
              <a:outerShdw blurRad="165100" dist="38100" dir="2700000">
                <a:srgbClr val="000000"/>
              </a:outerShdw>
            </a:effectLst>
          </p:spPr>
        </p:pic>
        <p:pic>
          <p:nvPicPr>
            <p:cNvPr id="70" name="Picture 69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4D979837-67D4-D268-A863-B3AF37BCA07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5000"/>
            </a:blip>
            <a:stretch>
              <a:fillRect/>
            </a:stretch>
          </p:blipFill>
          <p:spPr>
            <a:xfrm rot="9660000">
              <a:off x="4165786" y="15618198"/>
              <a:ext cx="5002305" cy="3048000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72D70A4-4BB3-AC67-8361-DC21FC32D0DC}"/>
              </a:ext>
            </a:extLst>
          </p:cNvPr>
          <p:cNvGrpSpPr/>
          <p:nvPr/>
        </p:nvGrpSpPr>
        <p:grpSpPr>
          <a:xfrm>
            <a:off x="-3340018" y="-1039412"/>
            <a:ext cx="12778694" cy="14559794"/>
            <a:chOff x="-522363" y="-2452310"/>
            <a:chExt cx="12778694" cy="14559794"/>
          </a:xfrm>
        </p:grpSpPr>
        <p:pic>
          <p:nvPicPr>
            <p:cNvPr id="8" name="Picture 7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33F58AAC-C4FB-4849-23A8-091291234A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522363" y="118685"/>
              <a:ext cx="1733550" cy="1600200"/>
            </a:xfrm>
            <a:prstGeom prst="rect">
              <a:avLst/>
            </a:prstGeom>
          </p:spPr>
        </p:pic>
        <p:pic>
          <p:nvPicPr>
            <p:cNvPr id="9" name="Picture 8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BB5D31E6-61C2-249C-B964-59989BF70A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3380000">
              <a:off x="817940" y="721179"/>
              <a:ext cx="1695450" cy="2447925"/>
            </a:xfrm>
            <a:prstGeom prst="rect">
              <a:avLst/>
            </a:prstGeom>
          </p:spPr>
        </p:pic>
        <p:pic>
          <p:nvPicPr>
            <p:cNvPr id="10" name="Picture 9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142F0D2A-93F7-0DE7-FCB5-9FC177BEFC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6780000">
              <a:off x="3633863" y="6234340"/>
              <a:ext cx="1579184" cy="2316389"/>
            </a:xfrm>
            <a:prstGeom prst="rect">
              <a:avLst/>
            </a:prstGeom>
          </p:spPr>
        </p:pic>
        <p:pic>
          <p:nvPicPr>
            <p:cNvPr id="11" name="Picture 10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BC37F6AF-0126-7CFB-DA6D-11A84D492E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4980000">
              <a:off x="9110739" y="6316738"/>
              <a:ext cx="2657475" cy="1838325"/>
            </a:xfrm>
            <a:prstGeom prst="rect">
              <a:avLst/>
            </a:prstGeom>
          </p:spPr>
        </p:pic>
        <p:pic>
          <p:nvPicPr>
            <p:cNvPr id="12" name="Picture 11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408CBBD3-63DF-CE91-98B4-19EEC86F95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9900000">
              <a:off x="2199821" y="4957535"/>
              <a:ext cx="1095375" cy="1590675"/>
            </a:xfrm>
            <a:prstGeom prst="rect">
              <a:avLst/>
            </a:prstGeom>
          </p:spPr>
        </p:pic>
        <p:pic>
          <p:nvPicPr>
            <p:cNvPr id="13" name="Picture 12" descr="A close-up of a snake&#10;&#10;Description automatically generated">
              <a:extLst>
                <a:ext uri="{FF2B5EF4-FFF2-40B4-BE49-F238E27FC236}">
                  <a16:creationId xmlns:a16="http://schemas.microsoft.com/office/drawing/2014/main" id="{C0EF7E63-ADCF-F343-B264-56A7904EDE1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3660000">
              <a:off x="1447649" y="1798411"/>
              <a:ext cx="1333500" cy="3143250"/>
            </a:xfrm>
            <a:prstGeom prst="rect">
              <a:avLst/>
            </a:prstGeom>
          </p:spPr>
        </p:pic>
        <p:pic>
          <p:nvPicPr>
            <p:cNvPr id="14" name="Picture 13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6394270F-A152-86B8-439B-13D00D9610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7020000">
              <a:off x="4408714" y="4481286"/>
              <a:ext cx="2265740" cy="2035628"/>
            </a:xfrm>
            <a:prstGeom prst="rect">
              <a:avLst/>
            </a:prstGeom>
          </p:spPr>
        </p:pic>
        <p:pic>
          <p:nvPicPr>
            <p:cNvPr id="15" name="Picture 14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D2E1AD01-64FC-2B87-5747-86CD7FE7C4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82446" y="-891268"/>
              <a:ext cx="1733550" cy="1600200"/>
            </a:xfrm>
            <a:prstGeom prst="rect">
              <a:avLst/>
            </a:prstGeom>
          </p:spPr>
        </p:pic>
        <p:pic>
          <p:nvPicPr>
            <p:cNvPr id="16" name="Picture 15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B9FEDF03-B657-CEE7-D5BF-255C3C33FB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09131" y="291798"/>
              <a:ext cx="1695450" cy="2447925"/>
            </a:xfrm>
            <a:prstGeom prst="rect">
              <a:avLst/>
            </a:prstGeom>
          </p:spPr>
        </p:pic>
        <p:pic>
          <p:nvPicPr>
            <p:cNvPr id="17" name="Picture 16" descr="A close-up of a snake&#10;&#10;Description automatically generated">
              <a:extLst>
                <a:ext uri="{FF2B5EF4-FFF2-40B4-BE49-F238E27FC236}">
                  <a16:creationId xmlns:a16="http://schemas.microsoft.com/office/drawing/2014/main" id="{8509BEC3-D226-AC99-8CDB-57ADB235AD5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7911" y="5139720"/>
              <a:ext cx="1333500" cy="3143250"/>
            </a:xfrm>
            <a:prstGeom prst="rect">
              <a:avLst/>
            </a:prstGeom>
          </p:spPr>
        </p:pic>
        <p:pic>
          <p:nvPicPr>
            <p:cNvPr id="18" name="Picture 17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7EC431CC-BA3A-B6C8-42BD-8E15067745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06976" y="2899833"/>
              <a:ext cx="1733550" cy="1600200"/>
            </a:xfrm>
            <a:prstGeom prst="rect">
              <a:avLst/>
            </a:prstGeom>
          </p:spPr>
        </p:pic>
        <p:pic>
          <p:nvPicPr>
            <p:cNvPr id="19" name="Picture 18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B4CA41A0-8F23-0B74-2BA9-821EBE463A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6180000">
              <a:off x="9670899" y="-65767"/>
              <a:ext cx="2657475" cy="1838325"/>
            </a:xfrm>
            <a:prstGeom prst="rect">
              <a:avLst/>
            </a:prstGeom>
          </p:spPr>
        </p:pic>
        <p:pic>
          <p:nvPicPr>
            <p:cNvPr id="20" name="Picture 19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429C80C6-4253-6E7D-25DA-A2895A089D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8280000">
              <a:off x="8398631" y="911679"/>
              <a:ext cx="1733550" cy="1600200"/>
            </a:xfrm>
            <a:prstGeom prst="rect">
              <a:avLst/>
            </a:prstGeom>
          </p:spPr>
        </p:pic>
        <p:pic>
          <p:nvPicPr>
            <p:cNvPr id="21" name="Picture 20" descr="A close-up of a snake&#10;&#10;Description automatically generated">
              <a:extLst>
                <a:ext uri="{FF2B5EF4-FFF2-40B4-BE49-F238E27FC236}">
                  <a16:creationId xmlns:a16="http://schemas.microsoft.com/office/drawing/2014/main" id="{71AE6C26-DE77-A76B-E374-E83D7B0477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98935" y="1078744"/>
              <a:ext cx="866775" cy="2028825"/>
            </a:xfrm>
            <a:prstGeom prst="rect">
              <a:avLst/>
            </a:prstGeom>
          </p:spPr>
        </p:pic>
        <p:pic>
          <p:nvPicPr>
            <p:cNvPr id="22" name="Picture 21" descr="A close-up of a snake&#10;&#10;Description automatically generated">
              <a:extLst>
                <a:ext uri="{FF2B5EF4-FFF2-40B4-BE49-F238E27FC236}">
                  <a16:creationId xmlns:a16="http://schemas.microsoft.com/office/drawing/2014/main" id="{769E1B26-4636-BE4F-8CE2-630558B3693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8760000">
              <a:off x="5430762" y="-1124857"/>
              <a:ext cx="1333500" cy="3143250"/>
            </a:xfrm>
            <a:prstGeom prst="rect">
              <a:avLst/>
            </a:prstGeom>
          </p:spPr>
        </p:pic>
        <p:pic>
          <p:nvPicPr>
            <p:cNvPr id="23" name="Picture 22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1DBCDABC-E7A6-8800-93CC-BF16E56490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3120000">
              <a:off x="10508494" y="2912685"/>
              <a:ext cx="1428750" cy="2066925"/>
            </a:xfrm>
            <a:prstGeom prst="rect">
              <a:avLst/>
            </a:prstGeom>
          </p:spPr>
        </p:pic>
        <p:pic>
          <p:nvPicPr>
            <p:cNvPr id="24" name="Picture 23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2F78323C-13A7-D769-6297-0694D3C128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75084" y="-1165679"/>
              <a:ext cx="1733550" cy="1600200"/>
            </a:xfrm>
            <a:prstGeom prst="rect">
              <a:avLst/>
            </a:prstGeom>
          </p:spPr>
        </p:pic>
        <p:pic>
          <p:nvPicPr>
            <p:cNvPr id="25" name="Picture 24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08A95714-38B5-975E-801A-573B3BA56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86815" y="6210149"/>
              <a:ext cx="1733550" cy="1600200"/>
            </a:xfrm>
            <a:prstGeom prst="rect">
              <a:avLst/>
            </a:prstGeom>
          </p:spPr>
        </p:pic>
        <p:pic>
          <p:nvPicPr>
            <p:cNvPr id="26" name="Picture 25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C640B59B-E935-0C40-139A-0600F3A748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79595" y="-2452310"/>
              <a:ext cx="1695450" cy="2447925"/>
            </a:xfrm>
            <a:prstGeom prst="rect">
              <a:avLst/>
            </a:prstGeom>
          </p:spPr>
        </p:pic>
        <p:pic>
          <p:nvPicPr>
            <p:cNvPr id="58" name="Picture 57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002DA28B-1384-9E26-3243-77F97953D1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10124471" y="4996089"/>
              <a:ext cx="1733550" cy="1600200"/>
            </a:xfrm>
            <a:prstGeom prst="rect">
              <a:avLst/>
            </a:prstGeom>
          </p:spPr>
        </p:pic>
        <p:pic>
          <p:nvPicPr>
            <p:cNvPr id="72" name="Picture 71" descr="A close-up of a snake&#10;&#10;Description automatically generated">
              <a:extLst>
                <a:ext uri="{FF2B5EF4-FFF2-40B4-BE49-F238E27FC236}">
                  <a16:creationId xmlns:a16="http://schemas.microsoft.com/office/drawing/2014/main" id="{2916AB4E-7ECE-C2C8-348F-808EBC32D57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80488" y="3070679"/>
              <a:ext cx="1333500" cy="3143250"/>
            </a:xfrm>
            <a:prstGeom prst="rect">
              <a:avLst/>
            </a:prstGeom>
          </p:spPr>
        </p:pic>
        <p:pic>
          <p:nvPicPr>
            <p:cNvPr id="73" name="Picture 72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B2FBFE63-18B8-5E30-1631-A90C274011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84887" y="2802315"/>
              <a:ext cx="1695450" cy="2447925"/>
            </a:xfrm>
            <a:prstGeom prst="rect">
              <a:avLst/>
            </a:prstGeom>
          </p:spPr>
        </p:pic>
        <p:pic>
          <p:nvPicPr>
            <p:cNvPr id="74" name="Picture 73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447F3464-6B3D-CAC2-347E-C9A4D31923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4260000">
              <a:off x="1839232" y="3617231"/>
              <a:ext cx="1733550" cy="1600200"/>
            </a:xfrm>
            <a:prstGeom prst="rect">
              <a:avLst/>
            </a:prstGeom>
          </p:spPr>
        </p:pic>
        <p:pic>
          <p:nvPicPr>
            <p:cNvPr id="75" name="Picture 74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BCBD54A9-777D-06CE-38A1-5DC592DCB1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4260000">
              <a:off x="6969510" y="7520271"/>
              <a:ext cx="2507645" cy="2289628"/>
            </a:xfrm>
            <a:prstGeom prst="rect">
              <a:avLst/>
            </a:prstGeom>
          </p:spPr>
        </p:pic>
        <p:pic>
          <p:nvPicPr>
            <p:cNvPr id="76" name="Picture 75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5DC619E6-DE78-E941-843C-FF9D35D2C0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1160000">
              <a:off x="10092720" y="9064625"/>
              <a:ext cx="1579184" cy="2316389"/>
            </a:xfrm>
            <a:prstGeom prst="rect">
              <a:avLst/>
            </a:prstGeom>
          </p:spPr>
        </p:pic>
        <p:pic>
          <p:nvPicPr>
            <p:cNvPr id="77" name="Picture 76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7E3883F2-E665-CE45-E94B-0995183FD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1700000">
              <a:off x="370205" y="8193064"/>
              <a:ext cx="2609095" cy="1584325"/>
            </a:xfrm>
            <a:prstGeom prst="rect">
              <a:avLst/>
            </a:prstGeom>
          </p:spPr>
        </p:pic>
        <p:pic>
          <p:nvPicPr>
            <p:cNvPr id="78" name="Picture 77" descr="A close-up of a snake&#10;&#10;Description automatically generated">
              <a:extLst>
                <a:ext uri="{FF2B5EF4-FFF2-40B4-BE49-F238E27FC236}">
                  <a16:creationId xmlns:a16="http://schemas.microsoft.com/office/drawing/2014/main" id="{EFBD3562-6BC5-CF78-75EE-FA63CBBBF8A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0440000">
              <a:off x="3044220" y="8511267"/>
              <a:ext cx="1333500" cy="3143250"/>
            </a:xfrm>
            <a:prstGeom prst="rect">
              <a:avLst/>
            </a:prstGeom>
          </p:spPr>
        </p:pic>
        <p:pic>
          <p:nvPicPr>
            <p:cNvPr id="79" name="Picture 78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A05C9393-47BF-F2BE-B4C6-99CAD94143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18226" y="9284607"/>
              <a:ext cx="1733550" cy="1600200"/>
            </a:xfrm>
            <a:prstGeom prst="rect">
              <a:avLst/>
            </a:prstGeom>
          </p:spPr>
        </p:pic>
        <p:pic>
          <p:nvPicPr>
            <p:cNvPr id="80" name="Picture 79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2CCC9BE5-67F9-9E1F-0109-C12C5C8CE8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420000">
              <a:off x="6780892" y="9659559"/>
              <a:ext cx="1695450" cy="2447925"/>
            </a:xfrm>
            <a:prstGeom prst="rect">
              <a:avLst/>
            </a:prstGeom>
          </p:spPr>
        </p:pic>
        <p:pic>
          <p:nvPicPr>
            <p:cNvPr id="81" name="Picture 80" descr="A close-up of a snake&#10;&#10;Description automatically generated">
              <a:extLst>
                <a:ext uri="{FF2B5EF4-FFF2-40B4-BE49-F238E27FC236}">
                  <a16:creationId xmlns:a16="http://schemas.microsoft.com/office/drawing/2014/main" id="{DEE9F574-C399-5C11-CA0E-B89B3F66265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75518" y="-1378101"/>
              <a:ext cx="866775" cy="2028825"/>
            </a:xfrm>
            <a:prstGeom prst="rect">
              <a:avLst/>
            </a:prstGeom>
          </p:spPr>
        </p:pic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E97730C6-A7E5-908B-7E3F-6C50CA7B909F}"/>
              </a:ext>
            </a:extLst>
          </p:cNvPr>
          <p:cNvGrpSpPr/>
          <p:nvPr/>
        </p:nvGrpSpPr>
        <p:grpSpPr>
          <a:xfrm>
            <a:off x="8563167" y="-2157252"/>
            <a:ext cx="12778694" cy="14559794"/>
            <a:chOff x="-522363" y="-2452310"/>
            <a:chExt cx="12778694" cy="14559794"/>
          </a:xfrm>
        </p:grpSpPr>
        <p:pic>
          <p:nvPicPr>
            <p:cNvPr id="83" name="Picture 82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88812C59-B811-1EBB-35E4-DD10489799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522363" y="118685"/>
              <a:ext cx="1733550" cy="1600200"/>
            </a:xfrm>
            <a:prstGeom prst="rect">
              <a:avLst/>
            </a:prstGeom>
          </p:spPr>
        </p:pic>
        <p:pic>
          <p:nvPicPr>
            <p:cNvPr id="84" name="Picture 83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8EFBB588-7FF5-99E7-B7B1-556632861D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3380000">
              <a:off x="817940" y="721179"/>
              <a:ext cx="1695450" cy="2447925"/>
            </a:xfrm>
            <a:prstGeom prst="rect">
              <a:avLst/>
            </a:prstGeom>
          </p:spPr>
        </p:pic>
        <p:pic>
          <p:nvPicPr>
            <p:cNvPr id="85" name="Picture 84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814F6F63-5CEC-0F23-67F2-A10F058CB8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6780000">
              <a:off x="3633863" y="6234340"/>
              <a:ext cx="1579184" cy="2316389"/>
            </a:xfrm>
            <a:prstGeom prst="rect">
              <a:avLst/>
            </a:prstGeom>
          </p:spPr>
        </p:pic>
        <p:pic>
          <p:nvPicPr>
            <p:cNvPr id="86" name="Picture 85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C0386A70-868E-2DED-B0DF-AF4C76E399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4980000">
              <a:off x="9110739" y="6316738"/>
              <a:ext cx="2657475" cy="1838325"/>
            </a:xfrm>
            <a:prstGeom prst="rect">
              <a:avLst/>
            </a:prstGeom>
          </p:spPr>
        </p:pic>
        <p:pic>
          <p:nvPicPr>
            <p:cNvPr id="87" name="Picture 86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EB704027-3DB4-7E0B-1BDB-C70D0BB915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9900000">
              <a:off x="2199821" y="4957535"/>
              <a:ext cx="1095375" cy="1590675"/>
            </a:xfrm>
            <a:prstGeom prst="rect">
              <a:avLst/>
            </a:prstGeom>
          </p:spPr>
        </p:pic>
        <p:pic>
          <p:nvPicPr>
            <p:cNvPr id="88" name="Picture 87" descr="A close-up of a snake&#10;&#10;Description automatically generated">
              <a:extLst>
                <a:ext uri="{FF2B5EF4-FFF2-40B4-BE49-F238E27FC236}">
                  <a16:creationId xmlns:a16="http://schemas.microsoft.com/office/drawing/2014/main" id="{3B00D9E7-C676-7CC4-CE36-A9F08A5ACDF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3660000">
              <a:off x="1447649" y="1798411"/>
              <a:ext cx="1333500" cy="3143250"/>
            </a:xfrm>
            <a:prstGeom prst="rect">
              <a:avLst/>
            </a:prstGeom>
          </p:spPr>
        </p:pic>
        <p:pic>
          <p:nvPicPr>
            <p:cNvPr id="89" name="Picture 88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4DF54C2C-1368-073D-75B2-A2D99857F3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7020000">
              <a:off x="4408714" y="4481286"/>
              <a:ext cx="2265740" cy="2035628"/>
            </a:xfrm>
            <a:prstGeom prst="rect">
              <a:avLst/>
            </a:prstGeom>
          </p:spPr>
        </p:pic>
        <p:pic>
          <p:nvPicPr>
            <p:cNvPr id="90" name="Picture 89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0201961C-C341-5BA0-F3C2-20A7928860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82446" y="-891268"/>
              <a:ext cx="1733550" cy="1600200"/>
            </a:xfrm>
            <a:prstGeom prst="rect">
              <a:avLst/>
            </a:prstGeom>
          </p:spPr>
        </p:pic>
        <p:pic>
          <p:nvPicPr>
            <p:cNvPr id="91" name="Picture 90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9EF1268C-FE29-0ED1-EDA7-93BAD98F88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09131" y="291798"/>
              <a:ext cx="1695450" cy="2447925"/>
            </a:xfrm>
            <a:prstGeom prst="rect">
              <a:avLst/>
            </a:prstGeom>
          </p:spPr>
        </p:pic>
        <p:pic>
          <p:nvPicPr>
            <p:cNvPr id="92" name="Picture 91" descr="A close-up of a snake&#10;&#10;Description automatically generated">
              <a:extLst>
                <a:ext uri="{FF2B5EF4-FFF2-40B4-BE49-F238E27FC236}">
                  <a16:creationId xmlns:a16="http://schemas.microsoft.com/office/drawing/2014/main" id="{1D8314BB-D823-3C94-1387-74E424EEC7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7911" y="5139720"/>
              <a:ext cx="1333500" cy="3143250"/>
            </a:xfrm>
            <a:prstGeom prst="rect">
              <a:avLst/>
            </a:prstGeom>
          </p:spPr>
        </p:pic>
        <p:pic>
          <p:nvPicPr>
            <p:cNvPr id="93" name="Picture 92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45E170B0-39F3-2920-A57B-F025C48A43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06976" y="2899833"/>
              <a:ext cx="1733550" cy="1600200"/>
            </a:xfrm>
            <a:prstGeom prst="rect">
              <a:avLst/>
            </a:prstGeom>
          </p:spPr>
        </p:pic>
        <p:pic>
          <p:nvPicPr>
            <p:cNvPr id="94" name="Picture 93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DDD00E02-4A4B-9935-562B-32448CEA22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6180000">
              <a:off x="9670899" y="-65767"/>
              <a:ext cx="2657475" cy="1838325"/>
            </a:xfrm>
            <a:prstGeom prst="rect">
              <a:avLst/>
            </a:prstGeom>
          </p:spPr>
        </p:pic>
        <p:pic>
          <p:nvPicPr>
            <p:cNvPr id="95" name="Picture 94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EDFCB4C6-7266-9B0A-15F5-5DBEC15121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8280000">
              <a:off x="8398631" y="911679"/>
              <a:ext cx="1733550" cy="1600200"/>
            </a:xfrm>
            <a:prstGeom prst="rect">
              <a:avLst/>
            </a:prstGeom>
          </p:spPr>
        </p:pic>
        <p:pic>
          <p:nvPicPr>
            <p:cNvPr id="96" name="Picture 95" descr="A close-up of a snake&#10;&#10;Description automatically generated">
              <a:extLst>
                <a:ext uri="{FF2B5EF4-FFF2-40B4-BE49-F238E27FC236}">
                  <a16:creationId xmlns:a16="http://schemas.microsoft.com/office/drawing/2014/main" id="{FE66EC56-EBC4-185A-FF3D-ED7AB47AC7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98935" y="1078744"/>
              <a:ext cx="866775" cy="2028825"/>
            </a:xfrm>
            <a:prstGeom prst="rect">
              <a:avLst/>
            </a:prstGeom>
          </p:spPr>
        </p:pic>
        <p:pic>
          <p:nvPicPr>
            <p:cNvPr id="97" name="Picture 96" descr="A close-up of a snake&#10;&#10;Description automatically generated">
              <a:extLst>
                <a:ext uri="{FF2B5EF4-FFF2-40B4-BE49-F238E27FC236}">
                  <a16:creationId xmlns:a16="http://schemas.microsoft.com/office/drawing/2014/main" id="{3E8F4771-C78D-C29A-2CEA-7438356E2CF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8760000">
              <a:off x="5430762" y="-1124857"/>
              <a:ext cx="1333500" cy="3143250"/>
            </a:xfrm>
            <a:prstGeom prst="rect">
              <a:avLst/>
            </a:prstGeom>
          </p:spPr>
        </p:pic>
        <p:pic>
          <p:nvPicPr>
            <p:cNvPr id="98" name="Picture 97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A6C4C5BB-F1A7-F1BF-FD8B-58CE9108CF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3120000">
              <a:off x="10508494" y="2912685"/>
              <a:ext cx="1428750" cy="2066925"/>
            </a:xfrm>
            <a:prstGeom prst="rect">
              <a:avLst/>
            </a:prstGeom>
          </p:spPr>
        </p:pic>
        <p:pic>
          <p:nvPicPr>
            <p:cNvPr id="99" name="Picture 98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D5E8F9DA-B053-88A4-C000-ECFB78C361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75084" y="-1165679"/>
              <a:ext cx="1733550" cy="1600200"/>
            </a:xfrm>
            <a:prstGeom prst="rect">
              <a:avLst/>
            </a:prstGeom>
          </p:spPr>
        </p:pic>
        <p:pic>
          <p:nvPicPr>
            <p:cNvPr id="100" name="Picture 99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B1B540EF-58BF-4853-D95E-84057B5CA7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86815" y="6210149"/>
              <a:ext cx="1733550" cy="1600200"/>
            </a:xfrm>
            <a:prstGeom prst="rect">
              <a:avLst/>
            </a:prstGeom>
          </p:spPr>
        </p:pic>
        <p:pic>
          <p:nvPicPr>
            <p:cNvPr id="101" name="Picture 100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DC1176F6-0CEA-6795-FB3C-563B1FE49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79595" y="-2452310"/>
              <a:ext cx="1695450" cy="2447925"/>
            </a:xfrm>
            <a:prstGeom prst="rect">
              <a:avLst/>
            </a:prstGeom>
          </p:spPr>
        </p:pic>
        <p:pic>
          <p:nvPicPr>
            <p:cNvPr id="102" name="Picture 101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5CCA9DE9-7CFD-BFDB-7FD6-1876D738DD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10124471" y="4996089"/>
              <a:ext cx="1733550" cy="1600200"/>
            </a:xfrm>
            <a:prstGeom prst="rect">
              <a:avLst/>
            </a:prstGeom>
          </p:spPr>
        </p:pic>
        <p:pic>
          <p:nvPicPr>
            <p:cNvPr id="103" name="Picture 102" descr="A close-up of a snake&#10;&#10;Description automatically generated">
              <a:extLst>
                <a:ext uri="{FF2B5EF4-FFF2-40B4-BE49-F238E27FC236}">
                  <a16:creationId xmlns:a16="http://schemas.microsoft.com/office/drawing/2014/main" id="{A1F8F944-8D35-8600-23BE-C02BCA2FE10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80488" y="3070679"/>
              <a:ext cx="1333500" cy="3143250"/>
            </a:xfrm>
            <a:prstGeom prst="rect">
              <a:avLst/>
            </a:prstGeom>
          </p:spPr>
        </p:pic>
        <p:pic>
          <p:nvPicPr>
            <p:cNvPr id="104" name="Picture 103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4FA9223D-DC2E-99CE-E11C-23CC318EEC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84887" y="2802315"/>
              <a:ext cx="1695450" cy="2447925"/>
            </a:xfrm>
            <a:prstGeom prst="rect">
              <a:avLst/>
            </a:prstGeom>
          </p:spPr>
        </p:pic>
        <p:pic>
          <p:nvPicPr>
            <p:cNvPr id="105" name="Picture 104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9EED2D6F-57BD-57C2-3A90-862EA07D68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4260000">
              <a:off x="1839232" y="3617231"/>
              <a:ext cx="1733550" cy="1600200"/>
            </a:xfrm>
            <a:prstGeom prst="rect">
              <a:avLst/>
            </a:prstGeom>
          </p:spPr>
        </p:pic>
        <p:pic>
          <p:nvPicPr>
            <p:cNvPr id="106" name="Picture 105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C2A143EC-CF74-0D9F-89E8-7C669558CB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4260000">
              <a:off x="6969510" y="7520271"/>
              <a:ext cx="2507645" cy="2289628"/>
            </a:xfrm>
            <a:prstGeom prst="rect">
              <a:avLst/>
            </a:prstGeom>
          </p:spPr>
        </p:pic>
        <p:pic>
          <p:nvPicPr>
            <p:cNvPr id="107" name="Picture 106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9D209054-CBF3-7F60-06AD-280F8C9008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1160000">
              <a:off x="10092720" y="9064625"/>
              <a:ext cx="1579184" cy="2316389"/>
            </a:xfrm>
            <a:prstGeom prst="rect">
              <a:avLst/>
            </a:prstGeom>
          </p:spPr>
        </p:pic>
        <p:pic>
          <p:nvPicPr>
            <p:cNvPr id="108" name="Picture 107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DCD28C16-C782-5159-ADE6-2A31B53E1B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1700000">
              <a:off x="370205" y="8193064"/>
              <a:ext cx="2609095" cy="1584325"/>
            </a:xfrm>
            <a:prstGeom prst="rect">
              <a:avLst/>
            </a:prstGeom>
          </p:spPr>
        </p:pic>
        <p:pic>
          <p:nvPicPr>
            <p:cNvPr id="109" name="Picture 108" descr="A close-up of a snake&#10;&#10;Description automatically generated">
              <a:extLst>
                <a:ext uri="{FF2B5EF4-FFF2-40B4-BE49-F238E27FC236}">
                  <a16:creationId xmlns:a16="http://schemas.microsoft.com/office/drawing/2014/main" id="{F188D092-954F-F576-A7A9-6D61FD284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0440000">
              <a:off x="3044220" y="8511267"/>
              <a:ext cx="1333500" cy="3143250"/>
            </a:xfrm>
            <a:prstGeom prst="rect">
              <a:avLst/>
            </a:prstGeom>
          </p:spPr>
        </p:pic>
        <p:pic>
          <p:nvPicPr>
            <p:cNvPr id="110" name="Picture 109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26955A85-6B92-B006-D46D-2D376D5B53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18226" y="9284607"/>
              <a:ext cx="1733550" cy="1600200"/>
            </a:xfrm>
            <a:prstGeom prst="rect">
              <a:avLst/>
            </a:prstGeom>
          </p:spPr>
        </p:pic>
        <p:pic>
          <p:nvPicPr>
            <p:cNvPr id="111" name="Picture 110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225907BE-5C02-1717-ECA6-65DEB59D03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420000">
              <a:off x="6780892" y="9659559"/>
              <a:ext cx="1695450" cy="2447925"/>
            </a:xfrm>
            <a:prstGeom prst="rect">
              <a:avLst/>
            </a:prstGeom>
          </p:spPr>
        </p:pic>
        <p:pic>
          <p:nvPicPr>
            <p:cNvPr id="112" name="Picture 111" descr="A close-up of a snake&#10;&#10;Description automatically generated">
              <a:extLst>
                <a:ext uri="{FF2B5EF4-FFF2-40B4-BE49-F238E27FC236}">
                  <a16:creationId xmlns:a16="http://schemas.microsoft.com/office/drawing/2014/main" id="{E8DD2E0A-AB87-D6DD-2C9D-6FEBE8036B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75518" y="-1378101"/>
              <a:ext cx="866775" cy="2028825"/>
            </a:xfrm>
            <a:prstGeom prst="rect">
              <a:avLst/>
            </a:prstGeom>
          </p:spPr>
        </p:pic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6ED4F9BF-C83D-9B0D-CE41-9E27CE9A728E}"/>
              </a:ext>
            </a:extLst>
          </p:cNvPr>
          <p:cNvGrpSpPr/>
          <p:nvPr/>
        </p:nvGrpSpPr>
        <p:grpSpPr>
          <a:xfrm>
            <a:off x="-1134438" y="-922539"/>
            <a:ext cx="13510371" cy="18377647"/>
            <a:chOff x="-1171015" y="288551"/>
            <a:chExt cx="13510371" cy="18377647"/>
          </a:xfrm>
        </p:grpSpPr>
        <p:pic>
          <p:nvPicPr>
            <p:cNvPr id="114" name="Picture 113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0F3D3739-3042-56BC-BAF6-2882787EF9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5000"/>
            </a:blip>
            <a:stretch>
              <a:fillRect/>
            </a:stretch>
          </p:blipFill>
          <p:spPr>
            <a:xfrm>
              <a:off x="1193426" y="487456"/>
              <a:ext cx="2928657" cy="3724275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116" name="Picture 115" descr="A close-up of a snake&#10;&#10;Description automatically generated">
              <a:extLst>
                <a:ext uri="{FF2B5EF4-FFF2-40B4-BE49-F238E27FC236}">
                  <a16:creationId xmlns:a16="http://schemas.microsoft.com/office/drawing/2014/main" id="{20184165-0C19-D579-E70C-A89D94DB36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55000"/>
            </a:blip>
            <a:stretch>
              <a:fillRect/>
            </a:stretch>
          </p:blipFill>
          <p:spPr>
            <a:xfrm rot="16020000">
              <a:off x="1277471" y="8561295"/>
              <a:ext cx="2269191" cy="4714875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117" name="Picture 116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B19BA2C3-694D-61DF-26AC-0D474E3CED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5000"/>
            </a:blip>
            <a:stretch>
              <a:fillRect/>
            </a:stretch>
          </p:blipFill>
          <p:spPr>
            <a:xfrm rot="9660000">
              <a:off x="7337051" y="8143875"/>
              <a:ext cx="5002305" cy="3048000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118" name="Picture 117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03EC09E0-6B70-8FFC-3FA0-F107C98F1F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5000"/>
            </a:blip>
            <a:stretch>
              <a:fillRect/>
            </a:stretch>
          </p:blipFill>
          <p:spPr>
            <a:xfrm>
              <a:off x="857250" y="5126691"/>
              <a:ext cx="5002305" cy="3048000"/>
            </a:xfrm>
            <a:prstGeom prst="rect">
              <a:avLst/>
            </a:prstGeom>
            <a:effectLst>
              <a:outerShdw blurRad="165100" dist="38100" dir="2700000">
                <a:srgbClr val="000000"/>
              </a:outerShdw>
            </a:effectLst>
          </p:spPr>
        </p:pic>
        <p:pic>
          <p:nvPicPr>
            <p:cNvPr id="119" name="Picture 118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CA4F3D8B-1E13-42E9-8EB7-EFB7B469AB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4000"/>
            </a:blip>
            <a:stretch>
              <a:fillRect/>
            </a:stretch>
          </p:blipFill>
          <p:spPr>
            <a:xfrm>
              <a:off x="4339477" y="9471773"/>
              <a:ext cx="2928657" cy="3724275"/>
            </a:xfrm>
            <a:prstGeom prst="rect">
              <a:avLst/>
            </a:prstGeom>
            <a:effectLst>
              <a:outerShdw blurRad="190500" dist="38100" dir="2700000">
                <a:srgbClr val="000000"/>
              </a:outerShdw>
            </a:effectLst>
          </p:spPr>
        </p:pic>
        <p:pic>
          <p:nvPicPr>
            <p:cNvPr id="120" name="Picture 119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F72B929E-39A3-417E-E814-240C4F231F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55000"/>
            </a:blip>
            <a:stretch>
              <a:fillRect/>
            </a:stretch>
          </p:blipFill>
          <p:spPr>
            <a:xfrm>
              <a:off x="7765677" y="3866031"/>
              <a:ext cx="4347321" cy="3541058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121" name="Picture 120" descr="A close-up of a snake&#10;&#10;Description automatically generated">
              <a:extLst>
                <a:ext uri="{FF2B5EF4-FFF2-40B4-BE49-F238E27FC236}">
                  <a16:creationId xmlns:a16="http://schemas.microsoft.com/office/drawing/2014/main" id="{81A81297-ABEA-5EE0-AAFF-B36ED24F4A7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55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69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762875" y="288551"/>
              <a:ext cx="2269191" cy="4714875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122" name="Picture 121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7D2FF215-7585-1490-535E-5AA1F34327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4000"/>
            </a:blip>
            <a:stretch>
              <a:fillRect/>
            </a:stretch>
          </p:blipFill>
          <p:spPr>
            <a:xfrm rot="8460000">
              <a:off x="9348506" y="12284448"/>
              <a:ext cx="2928657" cy="3724275"/>
            </a:xfrm>
            <a:prstGeom prst="rect">
              <a:avLst/>
            </a:prstGeom>
            <a:effectLst>
              <a:outerShdw blurRad="190500" dist="38100" dir="2700000">
                <a:srgbClr val="000000"/>
              </a:outerShdw>
            </a:effectLst>
          </p:spPr>
        </p:pic>
        <p:pic>
          <p:nvPicPr>
            <p:cNvPr id="123" name="Picture 122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E82D37CB-B274-2F46-C890-3F01182884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55000"/>
            </a:blip>
            <a:stretch>
              <a:fillRect/>
            </a:stretch>
          </p:blipFill>
          <p:spPr>
            <a:xfrm>
              <a:off x="3048000" y="12483354"/>
              <a:ext cx="4347321" cy="3541058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124" name="Picture 123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509D6ACD-E1B3-1B85-CE27-C5CE612EF8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5000"/>
            </a:blip>
            <a:stretch>
              <a:fillRect/>
            </a:stretch>
          </p:blipFill>
          <p:spPr>
            <a:xfrm rot="11280000">
              <a:off x="-1171015" y="12623426"/>
              <a:ext cx="5002305" cy="3048000"/>
            </a:xfrm>
            <a:prstGeom prst="rect">
              <a:avLst/>
            </a:prstGeom>
            <a:effectLst>
              <a:outerShdw blurRad="165100" dist="38100" dir="2700000">
                <a:srgbClr val="000000"/>
              </a:outerShdw>
            </a:effectLst>
          </p:spPr>
        </p:pic>
        <p:pic>
          <p:nvPicPr>
            <p:cNvPr id="125" name="Picture 124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F18C3913-BF51-E61B-AF80-BED8988697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5000"/>
            </a:blip>
            <a:stretch>
              <a:fillRect/>
            </a:stretch>
          </p:blipFill>
          <p:spPr>
            <a:xfrm rot="9660000">
              <a:off x="4165786" y="15618198"/>
              <a:ext cx="5002305" cy="3048000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</p:grpSp>
      <p:pic>
        <p:nvPicPr>
          <p:cNvPr id="3" name="Picture 2" descr="A snake with a black background&#10;&#10;Description automatically generated">
            <a:extLst>
              <a:ext uri="{FF2B5EF4-FFF2-40B4-BE49-F238E27FC236}">
                <a16:creationId xmlns:a16="http://schemas.microsoft.com/office/drawing/2014/main" id="{FD9A234D-FF45-F64A-14DC-BD1B5E1A9F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517" y="-2150316"/>
            <a:ext cx="1695450" cy="2447925"/>
          </a:xfrm>
          <a:prstGeom prst="rect">
            <a:avLst/>
          </a:prstGeom>
        </p:spPr>
      </p:pic>
      <p:pic>
        <p:nvPicPr>
          <p:cNvPr id="133" name="Picture 132" descr="A close up of a circle&#10;&#10;Description automatically generated">
            <a:extLst>
              <a:ext uri="{FF2B5EF4-FFF2-40B4-BE49-F238E27FC236}">
                <a16:creationId xmlns:a16="http://schemas.microsoft.com/office/drawing/2014/main" id="{52839521-1E94-AF57-4848-BE7B508EFB2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36242" y="573462"/>
            <a:ext cx="6098225" cy="572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5521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>
            <a:extLst>
              <a:ext uri="{FF2B5EF4-FFF2-40B4-BE49-F238E27FC236}">
                <a16:creationId xmlns:a16="http://schemas.microsoft.com/office/drawing/2014/main" id="{6FCE8528-5140-56B0-23BF-38BBC3D37D79}"/>
              </a:ext>
            </a:extLst>
          </p:cNvPr>
          <p:cNvGrpSpPr/>
          <p:nvPr/>
        </p:nvGrpSpPr>
        <p:grpSpPr>
          <a:xfrm>
            <a:off x="-773872" y="-17441653"/>
            <a:ext cx="12778694" cy="14559794"/>
            <a:chOff x="-522363" y="-2452310"/>
            <a:chExt cx="12778694" cy="14559794"/>
          </a:xfrm>
        </p:grpSpPr>
        <p:pic>
          <p:nvPicPr>
            <p:cNvPr id="27" name="Picture 26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5D8B2584-5041-7175-809E-562C337F02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522363" y="118685"/>
              <a:ext cx="1733550" cy="1600200"/>
            </a:xfrm>
            <a:prstGeom prst="rect">
              <a:avLst/>
            </a:prstGeom>
          </p:spPr>
        </p:pic>
        <p:pic>
          <p:nvPicPr>
            <p:cNvPr id="28" name="Picture 27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4B5C7CD8-81F1-AD4C-C858-179ACF43A5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3380000">
              <a:off x="817940" y="721179"/>
              <a:ext cx="1695450" cy="2447925"/>
            </a:xfrm>
            <a:prstGeom prst="rect">
              <a:avLst/>
            </a:prstGeom>
          </p:spPr>
        </p:pic>
        <p:pic>
          <p:nvPicPr>
            <p:cNvPr id="29" name="Picture 28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A8748075-6F99-AC5B-D120-B7D509325B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6780000">
              <a:off x="3633863" y="6234340"/>
              <a:ext cx="1579184" cy="2316389"/>
            </a:xfrm>
            <a:prstGeom prst="rect">
              <a:avLst/>
            </a:prstGeom>
          </p:spPr>
        </p:pic>
        <p:pic>
          <p:nvPicPr>
            <p:cNvPr id="30" name="Picture 29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C1774515-0CF2-D455-A1D8-E54F1CB541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4980000">
              <a:off x="9110739" y="6316738"/>
              <a:ext cx="2657475" cy="1838325"/>
            </a:xfrm>
            <a:prstGeom prst="rect">
              <a:avLst/>
            </a:prstGeom>
          </p:spPr>
        </p:pic>
        <p:pic>
          <p:nvPicPr>
            <p:cNvPr id="32" name="Picture 31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809C8A55-183E-1A16-2D9A-A60288BFA8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9900000">
              <a:off x="2199821" y="4957535"/>
              <a:ext cx="1095375" cy="1590675"/>
            </a:xfrm>
            <a:prstGeom prst="rect">
              <a:avLst/>
            </a:prstGeom>
          </p:spPr>
        </p:pic>
        <p:pic>
          <p:nvPicPr>
            <p:cNvPr id="33" name="Picture 32" descr="A close-up of a snake&#10;&#10;Description automatically generated">
              <a:extLst>
                <a:ext uri="{FF2B5EF4-FFF2-40B4-BE49-F238E27FC236}">
                  <a16:creationId xmlns:a16="http://schemas.microsoft.com/office/drawing/2014/main" id="{0F68E20E-A47B-E7F7-E5A1-0414E7844D1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3660000">
              <a:off x="1447649" y="1798411"/>
              <a:ext cx="1333500" cy="3143250"/>
            </a:xfrm>
            <a:prstGeom prst="rect">
              <a:avLst/>
            </a:prstGeom>
          </p:spPr>
        </p:pic>
        <p:pic>
          <p:nvPicPr>
            <p:cNvPr id="34" name="Picture 33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DFA477C7-BCF3-2B87-798B-B7A163263D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7020000">
              <a:off x="4408714" y="4481286"/>
              <a:ext cx="2265740" cy="2035628"/>
            </a:xfrm>
            <a:prstGeom prst="rect">
              <a:avLst/>
            </a:prstGeom>
          </p:spPr>
        </p:pic>
        <p:pic>
          <p:nvPicPr>
            <p:cNvPr id="35" name="Picture 34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486B37E9-0C7D-8D01-6BBE-57DB5CA935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82446" y="-891268"/>
              <a:ext cx="1733550" cy="1600200"/>
            </a:xfrm>
            <a:prstGeom prst="rect">
              <a:avLst/>
            </a:prstGeom>
          </p:spPr>
        </p:pic>
        <p:pic>
          <p:nvPicPr>
            <p:cNvPr id="36" name="Picture 35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4B61F706-A1A6-E200-5D97-BAA5141E8D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09131" y="291798"/>
              <a:ext cx="1695450" cy="2447925"/>
            </a:xfrm>
            <a:prstGeom prst="rect">
              <a:avLst/>
            </a:prstGeom>
          </p:spPr>
        </p:pic>
        <p:pic>
          <p:nvPicPr>
            <p:cNvPr id="37" name="Picture 36" descr="A close-up of a snake&#10;&#10;Description automatically generated">
              <a:extLst>
                <a:ext uri="{FF2B5EF4-FFF2-40B4-BE49-F238E27FC236}">
                  <a16:creationId xmlns:a16="http://schemas.microsoft.com/office/drawing/2014/main" id="{05495592-35A5-7F1F-7DFC-ECD6BC6E7E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7911" y="5139720"/>
              <a:ext cx="1333500" cy="3143250"/>
            </a:xfrm>
            <a:prstGeom prst="rect">
              <a:avLst/>
            </a:prstGeom>
          </p:spPr>
        </p:pic>
        <p:pic>
          <p:nvPicPr>
            <p:cNvPr id="38" name="Picture 37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64F6B891-8222-F9E0-76B2-0F6AD0FB89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06976" y="2899833"/>
              <a:ext cx="1733550" cy="1600200"/>
            </a:xfrm>
            <a:prstGeom prst="rect">
              <a:avLst/>
            </a:prstGeom>
          </p:spPr>
        </p:pic>
        <p:pic>
          <p:nvPicPr>
            <p:cNvPr id="39" name="Picture 38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A67E9608-B922-8BE8-B9DA-274EE4AD20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6180000">
              <a:off x="9670899" y="-65767"/>
              <a:ext cx="2657475" cy="1838325"/>
            </a:xfrm>
            <a:prstGeom prst="rect">
              <a:avLst/>
            </a:prstGeom>
          </p:spPr>
        </p:pic>
        <p:pic>
          <p:nvPicPr>
            <p:cNvPr id="40" name="Picture 39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339A5EFD-F17D-5224-B68F-E92A23C9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8280000">
              <a:off x="8398631" y="911679"/>
              <a:ext cx="1733550" cy="1600200"/>
            </a:xfrm>
            <a:prstGeom prst="rect">
              <a:avLst/>
            </a:prstGeom>
          </p:spPr>
        </p:pic>
        <p:pic>
          <p:nvPicPr>
            <p:cNvPr id="41" name="Picture 40" descr="A close-up of a snake&#10;&#10;Description automatically generated">
              <a:extLst>
                <a:ext uri="{FF2B5EF4-FFF2-40B4-BE49-F238E27FC236}">
                  <a16:creationId xmlns:a16="http://schemas.microsoft.com/office/drawing/2014/main" id="{F973FDFD-9445-3BBF-3426-E1146623B1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98935" y="1078744"/>
              <a:ext cx="866775" cy="2028825"/>
            </a:xfrm>
            <a:prstGeom prst="rect">
              <a:avLst/>
            </a:prstGeom>
          </p:spPr>
        </p:pic>
        <p:pic>
          <p:nvPicPr>
            <p:cNvPr id="42" name="Picture 41" descr="A close-up of a snake&#10;&#10;Description automatically generated">
              <a:extLst>
                <a:ext uri="{FF2B5EF4-FFF2-40B4-BE49-F238E27FC236}">
                  <a16:creationId xmlns:a16="http://schemas.microsoft.com/office/drawing/2014/main" id="{3B317504-0AD6-9C16-DA10-61EEA299A88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8760000">
              <a:off x="5430762" y="-1124857"/>
              <a:ext cx="1333500" cy="3143250"/>
            </a:xfrm>
            <a:prstGeom prst="rect">
              <a:avLst/>
            </a:prstGeom>
          </p:spPr>
        </p:pic>
        <p:pic>
          <p:nvPicPr>
            <p:cNvPr id="43" name="Picture 42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B5495A2F-4F3C-2B03-F6EC-81B2841AC2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3120000">
              <a:off x="10508494" y="2912685"/>
              <a:ext cx="1428750" cy="2066925"/>
            </a:xfrm>
            <a:prstGeom prst="rect">
              <a:avLst/>
            </a:prstGeom>
          </p:spPr>
        </p:pic>
        <p:pic>
          <p:nvPicPr>
            <p:cNvPr id="44" name="Picture 43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B0D10FB8-9080-CAF2-F974-BC7A88A531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75084" y="-1165679"/>
              <a:ext cx="1733550" cy="1600200"/>
            </a:xfrm>
            <a:prstGeom prst="rect">
              <a:avLst/>
            </a:prstGeom>
          </p:spPr>
        </p:pic>
        <p:pic>
          <p:nvPicPr>
            <p:cNvPr id="45" name="Picture 44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CCD7CA00-F8BE-1D03-ECD7-A43CA28B5E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86815" y="6210149"/>
              <a:ext cx="1733550" cy="1600200"/>
            </a:xfrm>
            <a:prstGeom prst="rect">
              <a:avLst/>
            </a:prstGeom>
          </p:spPr>
        </p:pic>
        <p:pic>
          <p:nvPicPr>
            <p:cNvPr id="46" name="Picture 45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4036A3BE-E5E1-B16D-A820-7A5A556696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79595" y="-2452310"/>
              <a:ext cx="1695450" cy="2447925"/>
            </a:xfrm>
            <a:prstGeom prst="rect">
              <a:avLst/>
            </a:prstGeom>
          </p:spPr>
        </p:pic>
        <p:pic>
          <p:nvPicPr>
            <p:cNvPr id="47" name="Picture 46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DE19EB18-664A-B7EF-9355-DB154A3977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10124471" y="4996089"/>
              <a:ext cx="1733550" cy="1600200"/>
            </a:xfrm>
            <a:prstGeom prst="rect">
              <a:avLst/>
            </a:prstGeom>
          </p:spPr>
        </p:pic>
        <p:pic>
          <p:nvPicPr>
            <p:cNvPr id="48" name="Picture 47" descr="A close-up of a snake&#10;&#10;Description automatically generated">
              <a:extLst>
                <a:ext uri="{FF2B5EF4-FFF2-40B4-BE49-F238E27FC236}">
                  <a16:creationId xmlns:a16="http://schemas.microsoft.com/office/drawing/2014/main" id="{91B20D94-A05A-1D8B-61BB-67729FB4B12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80488" y="3070679"/>
              <a:ext cx="1333500" cy="3143250"/>
            </a:xfrm>
            <a:prstGeom prst="rect">
              <a:avLst/>
            </a:prstGeom>
          </p:spPr>
        </p:pic>
        <p:pic>
          <p:nvPicPr>
            <p:cNvPr id="49" name="Picture 48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F1169054-26D2-B9F1-BF81-BCE6C6F99F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84887" y="2802315"/>
              <a:ext cx="1695450" cy="2447925"/>
            </a:xfrm>
            <a:prstGeom prst="rect">
              <a:avLst/>
            </a:prstGeom>
          </p:spPr>
        </p:pic>
        <p:pic>
          <p:nvPicPr>
            <p:cNvPr id="50" name="Picture 49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A214C3A0-841D-BD86-7D80-7381DE2689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4260000">
              <a:off x="1839232" y="3617231"/>
              <a:ext cx="1733550" cy="1600200"/>
            </a:xfrm>
            <a:prstGeom prst="rect">
              <a:avLst/>
            </a:prstGeom>
          </p:spPr>
        </p:pic>
        <p:pic>
          <p:nvPicPr>
            <p:cNvPr id="51" name="Picture 50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981FEE02-4E4D-0A2C-617B-5EB26530ED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4260000">
              <a:off x="6969510" y="7520271"/>
              <a:ext cx="2507645" cy="2289628"/>
            </a:xfrm>
            <a:prstGeom prst="rect">
              <a:avLst/>
            </a:prstGeom>
          </p:spPr>
        </p:pic>
        <p:pic>
          <p:nvPicPr>
            <p:cNvPr id="52" name="Picture 51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298EC7AA-0846-D8E1-5198-31ED1F1609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1160000">
              <a:off x="10092720" y="9064625"/>
              <a:ext cx="1579184" cy="2316389"/>
            </a:xfrm>
            <a:prstGeom prst="rect">
              <a:avLst/>
            </a:prstGeom>
          </p:spPr>
        </p:pic>
        <p:pic>
          <p:nvPicPr>
            <p:cNvPr id="53" name="Picture 52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A8D28A40-EE1C-6567-8E9E-434F95D260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1700000">
              <a:off x="370205" y="8193064"/>
              <a:ext cx="2609095" cy="1584325"/>
            </a:xfrm>
            <a:prstGeom prst="rect">
              <a:avLst/>
            </a:prstGeom>
          </p:spPr>
        </p:pic>
        <p:pic>
          <p:nvPicPr>
            <p:cNvPr id="54" name="Picture 53" descr="A close-up of a snake&#10;&#10;Description automatically generated">
              <a:extLst>
                <a:ext uri="{FF2B5EF4-FFF2-40B4-BE49-F238E27FC236}">
                  <a16:creationId xmlns:a16="http://schemas.microsoft.com/office/drawing/2014/main" id="{73C40F37-CBEB-E1FD-5F15-1F91338A0D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0440000">
              <a:off x="3044220" y="8511267"/>
              <a:ext cx="1333500" cy="3143250"/>
            </a:xfrm>
            <a:prstGeom prst="rect">
              <a:avLst/>
            </a:prstGeom>
          </p:spPr>
        </p:pic>
        <p:pic>
          <p:nvPicPr>
            <p:cNvPr id="55" name="Picture 54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43593544-721D-AB54-BA86-B56C67DE91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18226" y="9284607"/>
              <a:ext cx="1733550" cy="1600200"/>
            </a:xfrm>
            <a:prstGeom prst="rect">
              <a:avLst/>
            </a:prstGeom>
          </p:spPr>
        </p:pic>
        <p:pic>
          <p:nvPicPr>
            <p:cNvPr id="56" name="Picture 55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98CD34C7-7FDB-1279-9F7A-49321D4FC9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420000">
              <a:off x="6780892" y="9659559"/>
              <a:ext cx="1695450" cy="2447925"/>
            </a:xfrm>
            <a:prstGeom prst="rect">
              <a:avLst/>
            </a:prstGeom>
          </p:spPr>
        </p:pic>
        <p:pic>
          <p:nvPicPr>
            <p:cNvPr id="31" name="Picture 30" descr="A close-up of a snake&#10;&#10;Description automatically generated">
              <a:extLst>
                <a:ext uri="{FF2B5EF4-FFF2-40B4-BE49-F238E27FC236}">
                  <a16:creationId xmlns:a16="http://schemas.microsoft.com/office/drawing/2014/main" id="{00210C6D-7F63-DB99-F91C-E0E4F0E3A9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75518" y="-1378101"/>
              <a:ext cx="866775" cy="2028825"/>
            </a:xfrm>
            <a:prstGeom prst="rect">
              <a:avLst/>
            </a:prstGeom>
          </p:spPr>
        </p:pic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D6AE48FC-459D-4E89-5B2A-61A3DAE7941E}"/>
              </a:ext>
            </a:extLst>
          </p:cNvPr>
          <p:cNvGrpSpPr/>
          <p:nvPr/>
        </p:nvGrpSpPr>
        <p:grpSpPr>
          <a:xfrm>
            <a:off x="-655545" y="-18543262"/>
            <a:ext cx="13510371" cy="18377647"/>
            <a:chOff x="-1171015" y="288551"/>
            <a:chExt cx="13510371" cy="18377647"/>
          </a:xfrm>
        </p:grpSpPr>
        <p:pic>
          <p:nvPicPr>
            <p:cNvPr id="59" name="Picture 58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0A2AD070-A969-8B9B-4187-5BA805739F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5000"/>
            </a:blip>
            <a:stretch>
              <a:fillRect/>
            </a:stretch>
          </p:blipFill>
          <p:spPr>
            <a:xfrm>
              <a:off x="1193426" y="487456"/>
              <a:ext cx="2928657" cy="3724275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60" name="Picture 59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057FCCC1-F994-4B72-579E-CDE69BF188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55000"/>
            </a:blip>
            <a:stretch>
              <a:fillRect/>
            </a:stretch>
          </p:blipFill>
          <p:spPr>
            <a:xfrm>
              <a:off x="4406713" y="820831"/>
              <a:ext cx="3742204" cy="3048000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61" name="Picture 60" descr="A close-up of a snake&#10;&#10;Description automatically generated">
              <a:extLst>
                <a:ext uri="{FF2B5EF4-FFF2-40B4-BE49-F238E27FC236}">
                  <a16:creationId xmlns:a16="http://schemas.microsoft.com/office/drawing/2014/main" id="{C084756C-3925-CB2A-1D56-1BA992FDF5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55000"/>
            </a:blip>
            <a:stretch>
              <a:fillRect/>
            </a:stretch>
          </p:blipFill>
          <p:spPr>
            <a:xfrm rot="16020000">
              <a:off x="1277471" y="8561295"/>
              <a:ext cx="2269191" cy="4714875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62" name="Picture 61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E28E1E0B-C8A1-95CB-A3F1-045BAC675B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5000"/>
            </a:blip>
            <a:stretch>
              <a:fillRect/>
            </a:stretch>
          </p:blipFill>
          <p:spPr>
            <a:xfrm rot="9660000">
              <a:off x="7337051" y="8143875"/>
              <a:ext cx="5002305" cy="3048000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63" name="Picture 62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0D3556FD-5599-562A-629F-9D894BA8E8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5000"/>
            </a:blip>
            <a:stretch>
              <a:fillRect/>
            </a:stretch>
          </p:blipFill>
          <p:spPr>
            <a:xfrm>
              <a:off x="857250" y="5126691"/>
              <a:ext cx="5002305" cy="3048000"/>
            </a:xfrm>
            <a:prstGeom prst="rect">
              <a:avLst/>
            </a:prstGeom>
            <a:effectLst>
              <a:outerShdw blurRad="165100" dist="38100" dir="2700000">
                <a:srgbClr val="000000"/>
              </a:outerShdw>
            </a:effectLst>
          </p:spPr>
        </p:pic>
        <p:pic>
          <p:nvPicPr>
            <p:cNvPr id="64" name="Picture 63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A0A38F4C-21B9-8E56-4DB0-95AA7A81BD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4000"/>
            </a:blip>
            <a:stretch>
              <a:fillRect/>
            </a:stretch>
          </p:blipFill>
          <p:spPr>
            <a:xfrm>
              <a:off x="4406713" y="7129743"/>
              <a:ext cx="2928657" cy="3724275"/>
            </a:xfrm>
            <a:prstGeom prst="rect">
              <a:avLst/>
            </a:prstGeom>
            <a:effectLst>
              <a:outerShdw blurRad="190500" dist="38100" dir="2700000">
                <a:srgbClr val="000000"/>
              </a:outerShdw>
            </a:effectLst>
          </p:spPr>
        </p:pic>
        <p:pic>
          <p:nvPicPr>
            <p:cNvPr id="65" name="Picture 64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089E6C77-C8AB-375E-0173-54C1859597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55000"/>
            </a:blip>
            <a:stretch>
              <a:fillRect/>
            </a:stretch>
          </p:blipFill>
          <p:spPr>
            <a:xfrm>
              <a:off x="7765677" y="3866031"/>
              <a:ext cx="4347321" cy="3541058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66" name="Picture 65" descr="A close-up of a snake&#10;&#10;Description automatically generated">
              <a:extLst>
                <a:ext uri="{FF2B5EF4-FFF2-40B4-BE49-F238E27FC236}">
                  <a16:creationId xmlns:a16="http://schemas.microsoft.com/office/drawing/2014/main" id="{08BF9120-9D1F-F5C7-435B-993FD65D6C7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55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69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762875" y="288551"/>
              <a:ext cx="2269191" cy="4714875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67" name="Picture 66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F185F5EC-E113-7FF9-BB71-2E80A3B10D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4000"/>
            </a:blip>
            <a:stretch>
              <a:fillRect/>
            </a:stretch>
          </p:blipFill>
          <p:spPr>
            <a:xfrm rot="8460000">
              <a:off x="9348506" y="12284448"/>
              <a:ext cx="2928657" cy="3724275"/>
            </a:xfrm>
            <a:prstGeom prst="rect">
              <a:avLst/>
            </a:prstGeom>
            <a:effectLst>
              <a:outerShdw blurRad="190500" dist="38100" dir="2700000">
                <a:srgbClr val="000000"/>
              </a:outerShdw>
            </a:effectLst>
          </p:spPr>
        </p:pic>
        <p:pic>
          <p:nvPicPr>
            <p:cNvPr id="68" name="Picture 67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DD54F3EB-9AF8-076B-501C-E239EB5FDF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55000"/>
            </a:blip>
            <a:stretch>
              <a:fillRect/>
            </a:stretch>
          </p:blipFill>
          <p:spPr>
            <a:xfrm>
              <a:off x="3048000" y="12483354"/>
              <a:ext cx="4347321" cy="3541058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69" name="Picture 68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F2D9C78A-268F-9878-3BCA-53D330B084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5000"/>
            </a:blip>
            <a:stretch>
              <a:fillRect/>
            </a:stretch>
          </p:blipFill>
          <p:spPr>
            <a:xfrm rot="11280000">
              <a:off x="-1171015" y="12623426"/>
              <a:ext cx="5002305" cy="3048000"/>
            </a:xfrm>
            <a:prstGeom prst="rect">
              <a:avLst/>
            </a:prstGeom>
            <a:effectLst>
              <a:outerShdw blurRad="165100" dist="38100" dir="2700000">
                <a:srgbClr val="000000"/>
              </a:outerShdw>
            </a:effectLst>
          </p:spPr>
        </p:pic>
        <p:pic>
          <p:nvPicPr>
            <p:cNvPr id="70" name="Picture 69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4D979837-67D4-D268-A863-B3AF37BCA07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5000"/>
            </a:blip>
            <a:stretch>
              <a:fillRect/>
            </a:stretch>
          </p:blipFill>
          <p:spPr>
            <a:xfrm rot="9660000">
              <a:off x="4165786" y="15618198"/>
              <a:ext cx="5002305" cy="3048000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72D70A4-4BB3-AC67-8361-DC21FC32D0DC}"/>
              </a:ext>
            </a:extLst>
          </p:cNvPr>
          <p:cNvGrpSpPr/>
          <p:nvPr/>
        </p:nvGrpSpPr>
        <p:grpSpPr>
          <a:xfrm>
            <a:off x="-3340018" y="-3852088"/>
            <a:ext cx="12778694" cy="14559794"/>
            <a:chOff x="-522363" y="-2452310"/>
            <a:chExt cx="12778694" cy="14559794"/>
          </a:xfrm>
        </p:grpSpPr>
        <p:pic>
          <p:nvPicPr>
            <p:cNvPr id="8" name="Picture 7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33F58AAC-C4FB-4849-23A8-091291234A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522363" y="118685"/>
              <a:ext cx="1733550" cy="1600200"/>
            </a:xfrm>
            <a:prstGeom prst="rect">
              <a:avLst/>
            </a:prstGeom>
          </p:spPr>
        </p:pic>
        <p:pic>
          <p:nvPicPr>
            <p:cNvPr id="9" name="Picture 8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BB5D31E6-61C2-249C-B964-59989BF70A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3380000">
              <a:off x="817940" y="721179"/>
              <a:ext cx="1695450" cy="2447925"/>
            </a:xfrm>
            <a:prstGeom prst="rect">
              <a:avLst/>
            </a:prstGeom>
          </p:spPr>
        </p:pic>
        <p:pic>
          <p:nvPicPr>
            <p:cNvPr id="10" name="Picture 9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142F0D2A-93F7-0DE7-FCB5-9FC177BEFC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6780000">
              <a:off x="3633863" y="6234340"/>
              <a:ext cx="1579184" cy="2316389"/>
            </a:xfrm>
            <a:prstGeom prst="rect">
              <a:avLst/>
            </a:prstGeom>
          </p:spPr>
        </p:pic>
        <p:pic>
          <p:nvPicPr>
            <p:cNvPr id="11" name="Picture 10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BC37F6AF-0126-7CFB-DA6D-11A84D492E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4980000">
              <a:off x="9110739" y="6316738"/>
              <a:ext cx="2657475" cy="1838325"/>
            </a:xfrm>
            <a:prstGeom prst="rect">
              <a:avLst/>
            </a:prstGeom>
          </p:spPr>
        </p:pic>
        <p:pic>
          <p:nvPicPr>
            <p:cNvPr id="12" name="Picture 11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408CBBD3-63DF-CE91-98B4-19EEC86F95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9900000">
              <a:off x="2199821" y="4957535"/>
              <a:ext cx="1095375" cy="1590675"/>
            </a:xfrm>
            <a:prstGeom prst="rect">
              <a:avLst/>
            </a:prstGeom>
          </p:spPr>
        </p:pic>
        <p:pic>
          <p:nvPicPr>
            <p:cNvPr id="13" name="Picture 12" descr="A close-up of a snake&#10;&#10;Description automatically generated">
              <a:extLst>
                <a:ext uri="{FF2B5EF4-FFF2-40B4-BE49-F238E27FC236}">
                  <a16:creationId xmlns:a16="http://schemas.microsoft.com/office/drawing/2014/main" id="{C0EF7E63-ADCF-F343-B264-56A7904EDE1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3660000">
              <a:off x="1447649" y="1798411"/>
              <a:ext cx="1333500" cy="3143250"/>
            </a:xfrm>
            <a:prstGeom prst="rect">
              <a:avLst/>
            </a:prstGeom>
          </p:spPr>
        </p:pic>
        <p:pic>
          <p:nvPicPr>
            <p:cNvPr id="14" name="Picture 13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6394270F-A152-86B8-439B-13D00D9610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7020000">
              <a:off x="4408714" y="4481286"/>
              <a:ext cx="2265740" cy="2035628"/>
            </a:xfrm>
            <a:prstGeom prst="rect">
              <a:avLst/>
            </a:prstGeom>
          </p:spPr>
        </p:pic>
        <p:pic>
          <p:nvPicPr>
            <p:cNvPr id="15" name="Picture 14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D2E1AD01-64FC-2B87-5747-86CD7FE7C4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82446" y="-891268"/>
              <a:ext cx="1733550" cy="1600200"/>
            </a:xfrm>
            <a:prstGeom prst="rect">
              <a:avLst/>
            </a:prstGeom>
          </p:spPr>
        </p:pic>
        <p:pic>
          <p:nvPicPr>
            <p:cNvPr id="16" name="Picture 15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B9FEDF03-B657-CEE7-D5BF-255C3C33FB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09131" y="291798"/>
              <a:ext cx="1695450" cy="2447925"/>
            </a:xfrm>
            <a:prstGeom prst="rect">
              <a:avLst/>
            </a:prstGeom>
          </p:spPr>
        </p:pic>
        <p:pic>
          <p:nvPicPr>
            <p:cNvPr id="17" name="Picture 16" descr="A close-up of a snake&#10;&#10;Description automatically generated">
              <a:extLst>
                <a:ext uri="{FF2B5EF4-FFF2-40B4-BE49-F238E27FC236}">
                  <a16:creationId xmlns:a16="http://schemas.microsoft.com/office/drawing/2014/main" id="{8509BEC3-D226-AC99-8CDB-57ADB235AD5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7911" y="5139720"/>
              <a:ext cx="1333500" cy="3143250"/>
            </a:xfrm>
            <a:prstGeom prst="rect">
              <a:avLst/>
            </a:prstGeom>
          </p:spPr>
        </p:pic>
        <p:pic>
          <p:nvPicPr>
            <p:cNvPr id="18" name="Picture 17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7EC431CC-BA3A-B6C8-42BD-8E15067745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06976" y="2899833"/>
              <a:ext cx="1733550" cy="1600200"/>
            </a:xfrm>
            <a:prstGeom prst="rect">
              <a:avLst/>
            </a:prstGeom>
          </p:spPr>
        </p:pic>
        <p:pic>
          <p:nvPicPr>
            <p:cNvPr id="19" name="Picture 18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B4CA41A0-8F23-0B74-2BA9-821EBE463A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6180000">
              <a:off x="9670899" y="-65767"/>
              <a:ext cx="2657475" cy="1838325"/>
            </a:xfrm>
            <a:prstGeom prst="rect">
              <a:avLst/>
            </a:prstGeom>
          </p:spPr>
        </p:pic>
        <p:pic>
          <p:nvPicPr>
            <p:cNvPr id="20" name="Picture 19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429C80C6-4253-6E7D-25DA-A2895A089D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8280000">
              <a:off x="8398631" y="911679"/>
              <a:ext cx="1733550" cy="1600200"/>
            </a:xfrm>
            <a:prstGeom prst="rect">
              <a:avLst/>
            </a:prstGeom>
          </p:spPr>
        </p:pic>
        <p:pic>
          <p:nvPicPr>
            <p:cNvPr id="21" name="Picture 20" descr="A close-up of a snake&#10;&#10;Description automatically generated">
              <a:extLst>
                <a:ext uri="{FF2B5EF4-FFF2-40B4-BE49-F238E27FC236}">
                  <a16:creationId xmlns:a16="http://schemas.microsoft.com/office/drawing/2014/main" id="{71AE6C26-DE77-A76B-E374-E83D7B0477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98935" y="1078744"/>
              <a:ext cx="866775" cy="2028825"/>
            </a:xfrm>
            <a:prstGeom prst="rect">
              <a:avLst/>
            </a:prstGeom>
          </p:spPr>
        </p:pic>
        <p:pic>
          <p:nvPicPr>
            <p:cNvPr id="22" name="Picture 21" descr="A close-up of a snake&#10;&#10;Description automatically generated">
              <a:extLst>
                <a:ext uri="{FF2B5EF4-FFF2-40B4-BE49-F238E27FC236}">
                  <a16:creationId xmlns:a16="http://schemas.microsoft.com/office/drawing/2014/main" id="{769E1B26-4636-BE4F-8CE2-630558B3693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8760000">
              <a:off x="5430762" y="-1124857"/>
              <a:ext cx="1333500" cy="3143250"/>
            </a:xfrm>
            <a:prstGeom prst="rect">
              <a:avLst/>
            </a:prstGeom>
          </p:spPr>
        </p:pic>
        <p:pic>
          <p:nvPicPr>
            <p:cNvPr id="23" name="Picture 22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1DBCDABC-E7A6-8800-93CC-BF16E56490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3120000">
              <a:off x="10508494" y="2912685"/>
              <a:ext cx="1428750" cy="2066925"/>
            </a:xfrm>
            <a:prstGeom prst="rect">
              <a:avLst/>
            </a:prstGeom>
          </p:spPr>
        </p:pic>
        <p:pic>
          <p:nvPicPr>
            <p:cNvPr id="24" name="Picture 23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2F78323C-13A7-D769-6297-0694D3C128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75084" y="-1165679"/>
              <a:ext cx="1733550" cy="1600200"/>
            </a:xfrm>
            <a:prstGeom prst="rect">
              <a:avLst/>
            </a:prstGeom>
          </p:spPr>
        </p:pic>
        <p:pic>
          <p:nvPicPr>
            <p:cNvPr id="25" name="Picture 24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08A95714-38B5-975E-801A-573B3BA56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86815" y="6210149"/>
              <a:ext cx="1733550" cy="1600200"/>
            </a:xfrm>
            <a:prstGeom prst="rect">
              <a:avLst/>
            </a:prstGeom>
          </p:spPr>
        </p:pic>
        <p:pic>
          <p:nvPicPr>
            <p:cNvPr id="26" name="Picture 25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C640B59B-E935-0C40-139A-0600F3A748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79595" y="-2452310"/>
              <a:ext cx="1695450" cy="2447925"/>
            </a:xfrm>
            <a:prstGeom prst="rect">
              <a:avLst/>
            </a:prstGeom>
          </p:spPr>
        </p:pic>
        <p:pic>
          <p:nvPicPr>
            <p:cNvPr id="58" name="Picture 57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002DA28B-1384-9E26-3243-77F97953D1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10124471" y="4996089"/>
              <a:ext cx="1733550" cy="1600200"/>
            </a:xfrm>
            <a:prstGeom prst="rect">
              <a:avLst/>
            </a:prstGeom>
          </p:spPr>
        </p:pic>
        <p:pic>
          <p:nvPicPr>
            <p:cNvPr id="72" name="Picture 71" descr="A close-up of a snake&#10;&#10;Description automatically generated">
              <a:extLst>
                <a:ext uri="{FF2B5EF4-FFF2-40B4-BE49-F238E27FC236}">
                  <a16:creationId xmlns:a16="http://schemas.microsoft.com/office/drawing/2014/main" id="{2916AB4E-7ECE-C2C8-348F-808EBC32D57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80488" y="3070679"/>
              <a:ext cx="1333500" cy="3143250"/>
            </a:xfrm>
            <a:prstGeom prst="rect">
              <a:avLst/>
            </a:prstGeom>
          </p:spPr>
        </p:pic>
        <p:pic>
          <p:nvPicPr>
            <p:cNvPr id="73" name="Picture 72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B2FBFE63-18B8-5E30-1631-A90C274011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84887" y="2802315"/>
              <a:ext cx="1695450" cy="2447925"/>
            </a:xfrm>
            <a:prstGeom prst="rect">
              <a:avLst/>
            </a:prstGeom>
          </p:spPr>
        </p:pic>
        <p:pic>
          <p:nvPicPr>
            <p:cNvPr id="74" name="Picture 73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447F3464-6B3D-CAC2-347E-C9A4D31923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4260000">
              <a:off x="1839232" y="3617231"/>
              <a:ext cx="1733550" cy="1600200"/>
            </a:xfrm>
            <a:prstGeom prst="rect">
              <a:avLst/>
            </a:prstGeom>
          </p:spPr>
        </p:pic>
        <p:pic>
          <p:nvPicPr>
            <p:cNvPr id="75" name="Picture 74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BCBD54A9-777D-06CE-38A1-5DC592DCB1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4260000">
              <a:off x="6969510" y="7520271"/>
              <a:ext cx="2507645" cy="2289628"/>
            </a:xfrm>
            <a:prstGeom prst="rect">
              <a:avLst/>
            </a:prstGeom>
          </p:spPr>
        </p:pic>
        <p:pic>
          <p:nvPicPr>
            <p:cNvPr id="76" name="Picture 75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5DC619E6-DE78-E941-843C-FF9D35D2C0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1160000">
              <a:off x="10092720" y="9064625"/>
              <a:ext cx="1579184" cy="2316389"/>
            </a:xfrm>
            <a:prstGeom prst="rect">
              <a:avLst/>
            </a:prstGeom>
          </p:spPr>
        </p:pic>
        <p:pic>
          <p:nvPicPr>
            <p:cNvPr id="77" name="Picture 76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7E3883F2-E665-CE45-E94B-0995183FD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1700000">
              <a:off x="370205" y="8193064"/>
              <a:ext cx="2609095" cy="1584325"/>
            </a:xfrm>
            <a:prstGeom prst="rect">
              <a:avLst/>
            </a:prstGeom>
          </p:spPr>
        </p:pic>
        <p:pic>
          <p:nvPicPr>
            <p:cNvPr id="78" name="Picture 77" descr="A close-up of a snake&#10;&#10;Description automatically generated">
              <a:extLst>
                <a:ext uri="{FF2B5EF4-FFF2-40B4-BE49-F238E27FC236}">
                  <a16:creationId xmlns:a16="http://schemas.microsoft.com/office/drawing/2014/main" id="{EFBD3562-6BC5-CF78-75EE-FA63CBBBF8A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0440000">
              <a:off x="3044220" y="8511267"/>
              <a:ext cx="1333500" cy="3143250"/>
            </a:xfrm>
            <a:prstGeom prst="rect">
              <a:avLst/>
            </a:prstGeom>
          </p:spPr>
        </p:pic>
        <p:pic>
          <p:nvPicPr>
            <p:cNvPr id="79" name="Picture 78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A05C9393-47BF-F2BE-B4C6-99CAD94143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18226" y="9284607"/>
              <a:ext cx="1733550" cy="1600200"/>
            </a:xfrm>
            <a:prstGeom prst="rect">
              <a:avLst/>
            </a:prstGeom>
          </p:spPr>
        </p:pic>
        <p:pic>
          <p:nvPicPr>
            <p:cNvPr id="80" name="Picture 79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2CCC9BE5-67F9-9E1F-0109-C12C5C8CE8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420000">
              <a:off x="6780892" y="9659559"/>
              <a:ext cx="1695450" cy="2447925"/>
            </a:xfrm>
            <a:prstGeom prst="rect">
              <a:avLst/>
            </a:prstGeom>
          </p:spPr>
        </p:pic>
        <p:pic>
          <p:nvPicPr>
            <p:cNvPr id="81" name="Picture 80" descr="A close-up of a snake&#10;&#10;Description automatically generated">
              <a:extLst>
                <a:ext uri="{FF2B5EF4-FFF2-40B4-BE49-F238E27FC236}">
                  <a16:creationId xmlns:a16="http://schemas.microsoft.com/office/drawing/2014/main" id="{DEE9F574-C399-5C11-CA0E-B89B3F66265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75518" y="-1378101"/>
              <a:ext cx="866775" cy="2028825"/>
            </a:xfrm>
            <a:prstGeom prst="rect">
              <a:avLst/>
            </a:prstGeom>
          </p:spPr>
        </p:pic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E97730C6-A7E5-908B-7E3F-6C50CA7B909F}"/>
              </a:ext>
            </a:extLst>
          </p:cNvPr>
          <p:cNvGrpSpPr/>
          <p:nvPr/>
        </p:nvGrpSpPr>
        <p:grpSpPr>
          <a:xfrm>
            <a:off x="8462314" y="-4969929"/>
            <a:ext cx="12778694" cy="14559794"/>
            <a:chOff x="-522363" y="-2452310"/>
            <a:chExt cx="12778694" cy="14559794"/>
          </a:xfrm>
        </p:grpSpPr>
        <p:pic>
          <p:nvPicPr>
            <p:cNvPr id="83" name="Picture 82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88812C59-B811-1EBB-35E4-DD10489799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522363" y="118685"/>
              <a:ext cx="1733550" cy="1600200"/>
            </a:xfrm>
            <a:prstGeom prst="rect">
              <a:avLst/>
            </a:prstGeom>
          </p:spPr>
        </p:pic>
        <p:pic>
          <p:nvPicPr>
            <p:cNvPr id="84" name="Picture 83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8EFBB588-7FF5-99E7-B7B1-556632861D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3380000">
              <a:off x="817940" y="721179"/>
              <a:ext cx="1695450" cy="2447925"/>
            </a:xfrm>
            <a:prstGeom prst="rect">
              <a:avLst/>
            </a:prstGeom>
          </p:spPr>
        </p:pic>
        <p:pic>
          <p:nvPicPr>
            <p:cNvPr id="85" name="Picture 84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814F6F63-5CEC-0F23-67F2-A10F058CB8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6780000">
              <a:off x="3633863" y="6234340"/>
              <a:ext cx="1579184" cy="2316389"/>
            </a:xfrm>
            <a:prstGeom prst="rect">
              <a:avLst/>
            </a:prstGeom>
          </p:spPr>
        </p:pic>
        <p:pic>
          <p:nvPicPr>
            <p:cNvPr id="86" name="Picture 85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C0386A70-868E-2DED-B0DF-AF4C76E399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4980000">
              <a:off x="9110739" y="6316738"/>
              <a:ext cx="2657475" cy="1838325"/>
            </a:xfrm>
            <a:prstGeom prst="rect">
              <a:avLst/>
            </a:prstGeom>
          </p:spPr>
        </p:pic>
        <p:pic>
          <p:nvPicPr>
            <p:cNvPr id="87" name="Picture 86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EB704027-3DB4-7E0B-1BDB-C70D0BB915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9900000">
              <a:off x="2199821" y="4957535"/>
              <a:ext cx="1095375" cy="1590675"/>
            </a:xfrm>
            <a:prstGeom prst="rect">
              <a:avLst/>
            </a:prstGeom>
          </p:spPr>
        </p:pic>
        <p:pic>
          <p:nvPicPr>
            <p:cNvPr id="88" name="Picture 87" descr="A close-up of a snake&#10;&#10;Description automatically generated">
              <a:extLst>
                <a:ext uri="{FF2B5EF4-FFF2-40B4-BE49-F238E27FC236}">
                  <a16:creationId xmlns:a16="http://schemas.microsoft.com/office/drawing/2014/main" id="{3B00D9E7-C676-7CC4-CE36-A9F08A5ACDF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3660000">
              <a:off x="1447649" y="1798411"/>
              <a:ext cx="1333500" cy="3143250"/>
            </a:xfrm>
            <a:prstGeom prst="rect">
              <a:avLst/>
            </a:prstGeom>
          </p:spPr>
        </p:pic>
        <p:pic>
          <p:nvPicPr>
            <p:cNvPr id="89" name="Picture 88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4DF54C2C-1368-073D-75B2-A2D99857F3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7020000">
              <a:off x="4408714" y="4481286"/>
              <a:ext cx="2265740" cy="2035628"/>
            </a:xfrm>
            <a:prstGeom prst="rect">
              <a:avLst/>
            </a:prstGeom>
          </p:spPr>
        </p:pic>
        <p:pic>
          <p:nvPicPr>
            <p:cNvPr id="90" name="Picture 89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0201961C-C341-5BA0-F3C2-20A7928860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82446" y="-891268"/>
              <a:ext cx="1733550" cy="1600200"/>
            </a:xfrm>
            <a:prstGeom prst="rect">
              <a:avLst/>
            </a:prstGeom>
          </p:spPr>
        </p:pic>
        <p:pic>
          <p:nvPicPr>
            <p:cNvPr id="91" name="Picture 90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9EF1268C-FE29-0ED1-EDA7-93BAD98F88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09131" y="291798"/>
              <a:ext cx="1695450" cy="2447925"/>
            </a:xfrm>
            <a:prstGeom prst="rect">
              <a:avLst/>
            </a:prstGeom>
          </p:spPr>
        </p:pic>
        <p:pic>
          <p:nvPicPr>
            <p:cNvPr id="92" name="Picture 91" descr="A close-up of a snake&#10;&#10;Description automatically generated">
              <a:extLst>
                <a:ext uri="{FF2B5EF4-FFF2-40B4-BE49-F238E27FC236}">
                  <a16:creationId xmlns:a16="http://schemas.microsoft.com/office/drawing/2014/main" id="{1D8314BB-D823-3C94-1387-74E424EEC7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7911" y="5139720"/>
              <a:ext cx="1333500" cy="3143250"/>
            </a:xfrm>
            <a:prstGeom prst="rect">
              <a:avLst/>
            </a:prstGeom>
          </p:spPr>
        </p:pic>
        <p:pic>
          <p:nvPicPr>
            <p:cNvPr id="93" name="Picture 92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45E170B0-39F3-2920-A57B-F025C48A43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06976" y="2899833"/>
              <a:ext cx="1733550" cy="1600200"/>
            </a:xfrm>
            <a:prstGeom prst="rect">
              <a:avLst/>
            </a:prstGeom>
          </p:spPr>
        </p:pic>
        <p:pic>
          <p:nvPicPr>
            <p:cNvPr id="94" name="Picture 93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DDD00E02-4A4B-9935-562B-32448CEA22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6180000">
              <a:off x="9670899" y="-65767"/>
              <a:ext cx="2657475" cy="1838325"/>
            </a:xfrm>
            <a:prstGeom prst="rect">
              <a:avLst/>
            </a:prstGeom>
          </p:spPr>
        </p:pic>
        <p:pic>
          <p:nvPicPr>
            <p:cNvPr id="95" name="Picture 94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EDFCB4C6-7266-9B0A-15F5-5DBEC15121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8280000">
              <a:off x="8398631" y="911679"/>
              <a:ext cx="1733550" cy="1600200"/>
            </a:xfrm>
            <a:prstGeom prst="rect">
              <a:avLst/>
            </a:prstGeom>
          </p:spPr>
        </p:pic>
        <p:pic>
          <p:nvPicPr>
            <p:cNvPr id="96" name="Picture 95" descr="A close-up of a snake&#10;&#10;Description automatically generated">
              <a:extLst>
                <a:ext uri="{FF2B5EF4-FFF2-40B4-BE49-F238E27FC236}">
                  <a16:creationId xmlns:a16="http://schemas.microsoft.com/office/drawing/2014/main" id="{FE66EC56-EBC4-185A-FF3D-ED7AB47AC7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98935" y="1078744"/>
              <a:ext cx="866775" cy="2028825"/>
            </a:xfrm>
            <a:prstGeom prst="rect">
              <a:avLst/>
            </a:prstGeom>
          </p:spPr>
        </p:pic>
        <p:pic>
          <p:nvPicPr>
            <p:cNvPr id="97" name="Picture 96" descr="A close-up of a snake&#10;&#10;Description automatically generated">
              <a:extLst>
                <a:ext uri="{FF2B5EF4-FFF2-40B4-BE49-F238E27FC236}">
                  <a16:creationId xmlns:a16="http://schemas.microsoft.com/office/drawing/2014/main" id="{3E8F4771-C78D-C29A-2CEA-7438356E2CF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8760000">
              <a:off x="5430762" y="-1124857"/>
              <a:ext cx="1333500" cy="3143250"/>
            </a:xfrm>
            <a:prstGeom prst="rect">
              <a:avLst/>
            </a:prstGeom>
          </p:spPr>
        </p:pic>
        <p:pic>
          <p:nvPicPr>
            <p:cNvPr id="98" name="Picture 97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A6C4C5BB-F1A7-F1BF-FD8B-58CE9108CF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3120000">
              <a:off x="10508494" y="2912685"/>
              <a:ext cx="1428750" cy="2066925"/>
            </a:xfrm>
            <a:prstGeom prst="rect">
              <a:avLst/>
            </a:prstGeom>
          </p:spPr>
        </p:pic>
        <p:pic>
          <p:nvPicPr>
            <p:cNvPr id="99" name="Picture 98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D5E8F9DA-B053-88A4-C000-ECFB78C361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75084" y="-1165679"/>
              <a:ext cx="1733550" cy="1600200"/>
            </a:xfrm>
            <a:prstGeom prst="rect">
              <a:avLst/>
            </a:prstGeom>
          </p:spPr>
        </p:pic>
        <p:pic>
          <p:nvPicPr>
            <p:cNvPr id="100" name="Picture 99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B1B540EF-58BF-4853-D95E-84057B5CA7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86815" y="6210149"/>
              <a:ext cx="1733550" cy="1600200"/>
            </a:xfrm>
            <a:prstGeom prst="rect">
              <a:avLst/>
            </a:prstGeom>
          </p:spPr>
        </p:pic>
        <p:pic>
          <p:nvPicPr>
            <p:cNvPr id="101" name="Picture 100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DC1176F6-0CEA-6795-FB3C-563B1FE49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79595" y="-2452310"/>
              <a:ext cx="1695450" cy="2447925"/>
            </a:xfrm>
            <a:prstGeom prst="rect">
              <a:avLst/>
            </a:prstGeom>
          </p:spPr>
        </p:pic>
        <p:pic>
          <p:nvPicPr>
            <p:cNvPr id="102" name="Picture 101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5CCA9DE9-7CFD-BFDB-7FD6-1876D738DD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10124471" y="4996089"/>
              <a:ext cx="1733550" cy="1600200"/>
            </a:xfrm>
            <a:prstGeom prst="rect">
              <a:avLst/>
            </a:prstGeom>
          </p:spPr>
        </p:pic>
        <p:pic>
          <p:nvPicPr>
            <p:cNvPr id="103" name="Picture 102" descr="A close-up of a snake&#10;&#10;Description automatically generated">
              <a:extLst>
                <a:ext uri="{FF2B5EF4-FFF2-40B4-BE49-F238E27FC236}">
                  <a16:creationId xmlns:a16="http://schemas.microsoft.com/office/drawing/2014/main" id="{A1F8F944-8D35-8600-23BE-C02BCA2FE10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80488" y="3070679"/>
              <a:ext cx="1333500" cy="3143250"/>
            </a:xfrm>
            <a:prstGeom prst="rect">
              <a:avLst/>
            </a:prstGeom>
          </p:spPr>
        </p:pic>
        <p:pic>
          <p:nvPicPr>
            <p:cNvPr id="104" name="Picture 103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4FA9223D-DC2E-99CE-E11C-23CC318EEC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84887" y="2802315"/>
              <a:ext cx="1695450" cy="2447925"/>
            </a:xfrm>
            <a:prstGeom prst="rect">
              <a:avLst/>
            </a:prstGeom>
          </p:spPr>
        </p:pic>
        <p:pic>
          <p:nvPicPr>
            <p:cNvPr id="105" name="Picture 104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9EED2D6F-57BD-57C2-3A90-862EA07D68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4260000">
              <a:off x="1839232" y="3617231"/>
              <a:ext cx="1733550" cy="1600200"/>
            </a:xfrm>
            <a:prstGeom prst="rect">
              <a:avLst/>
            </a:prstGeom>
          </p:spPr>
        </p:pic>
        <p:pic>
          <p:nvPicPr>
            <p:cNvPr id="106" name="Picture 105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C2A143EC-CF74-0D9F-89E8-7C669558CB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4260000">
              <a:off x="6969510" y="7520271"/>
              <a:ext cx="2507645" cy="2289628"/>
            </a:xfrm>
            <a:prstGeom prst="rect">
              <a:avLst/>
            </a:prstGeom>
          </p:spPr>
        </p:pic>
        <p:pic>
          <p:nvPicPr>
            <p:cNvPr id="107" name="Picture 106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9D209054-CBF3-7F60-06AD-280F8C9008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1160000">
              <a:off x="10092720" y="9064625"/>
              <a:ext cx="1579184" cy="2316389"/>
            </a:xfrm>
            <a:prstGeom prst="rect">
              <a:avLst/>
            </a:prstGeom>
          </p:spPr>
        </p:pic>
        <p:pic>
          <p:nvPicPr>
            <p:cNvPr id="108" name="Picture 107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DCD28C16-C782-5159-ADE6-2A31B53E1B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1700000">
              <a:off x="370205" y="8193064"/>
              <a:ext cx="2609095" cy="1584325"/>
            </a:xfrm>
            <a:prstGeom prst="rect">
              <a:avLst/>
            </a:prstGeom>
          </p:spPr>
        </p:pic>
        <p:pic>
          <p:nvPicPr>
            <p:cNvPr id="109" name="Picture 108" descr="A close-up of a snake&#10;&#10;Description automatically generated">
              <a:extLst>
                <a:ext uri="{FF2B5EF4-FFF2-40B4-BE49-F238E27FC236}">
                  <a16:creationId xmlns:a16="http://schemas.microsoft.com/office/drawing/2014/main" id="{F188D092-954F-F576-A7A9-6D61FD284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0440000">
              <a:off x="3044220" y="8511267"/>
              <a:ext cx="1333500" cy="3143250"/>
            </a:xfrm>
            <a:prstGeom prst="rect">
              <a:avLst/>
            </a:prstGeom>
          </p:spPr>
        </p:pic>
        <p:pic>
          <p:nvPicPr>
            <p:cNvPr id="110" name="Picture 109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26955A85-6B92-B006-D46D-2D376D5B53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18226" y="9284607"/>
              <a:ext cx="1733550" cy="1600200"/>
            </a:xfrm>
            <a:prstGeom prst="rect">
              <a:avLst/>
            </a:prstGeom>
          </p:spPr>
        </p:pic>
        <p:pic>
          <p:nvPicPr>
            <p:cNvPr id="111" name="Picture 110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225907BE-5C02-1717-ECA6-65DEB59D03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420000">
              <a:off x="6780892" y="9659559"/>
              <a:ext cx="1695450" cy="2447925"/>
            </a:xfrm>
            <a:prstGeom prst="rect">
              <a:avLst/>
            </a:prstGeom>
          </p:spPr>
        </p:pic>
        <p:pic>
          <p:nvPicPr>
            <p:cNvPr id="112" name="Picture 111" descr="A close-up of a snake&#10;&#10;Description automatically generated">
              <a:extLst>
                <a:ext uri="{FF2B5EF4-FFF2-40B4-BE49-F238E27FC236}">
                  <a16:creationId xmlns:a16="http://schemas.microsoft.com/office/drawing/2014/main" id="{E8DD2E0A-AB87-D6DD-2C9D-6FEBE8036B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75518" y="-1378101"/>
              <a:ext cx="866775" cy="2028825"/>
            </a:xfrm>
            <a:prstGeom prst="rect">
              <a:avLst/>
            </a:prstGeom>
          </p:spPr>
        </p:pic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6ED4F9BF-C83D-9B0D-CE41-9E27CE9A728E}"/>
              </a:ext>
            </a:extLst>
          </p:cNvPr>
          <p:cNvGrpSpPr/>
          <p:nvPr/>
        </p:nvGrpSpPr>
        <p:grpSpPr>
          <a:xfrm>
            <a:off x="-1134438" y="-2883568"/>
            <a:ext cx="13510371" cy="18377647"/>
            <a:chOff x="-1171015" y="288551"/>
            <a:chExt cx="13510371" cy="18377647"/>
          </a:xfrm>
        </p:grpSpPr>
        <p:pic>
          <p:nvPicPr>
            <p:cNvPr id="114" name="Picture 113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0F3D3739-3042-56BC-BAF6-2882787EF9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5000"/>
            </a:blip>
            <a:stretch>
              <a:fillRect/>
            </a:stretch>
          </p:blipFill>
          <p:spPr>
            <a:xfrm>
              <a:off x="1193426" y="487456"/>
              <a:ext cx="2928657" cy="3724275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116" name="Picture 115" descr="A close-up of a snake&#10;&#10;Description automatically generated">
              <a:extLst>
                <a:ext uri="{FF2B5EF4-FFF2-40B4-BE49-F238E27FC236}">
                  <a16:creationId xmlns:a16="http://schemas.microsoft.com/office/drawing/2014/main" id="{20184165-0C19-D579-E70C-A89D94DB36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55000"/>
            </a:blip>
            <a:stretch>
              <a:fillRect/>
            </a:stretch>
          </p:blipFill>
          <p:spPr>
            <a:xfrm rot="16020000">
              <a:off x="1277471" y="8561295"/>
              <a:ext cx="2269191" cy="4714875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117" name="Picture 116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B19BA2C3-694D-61DF-26AC-0D474E3CED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5000"/>
            </a:blip>
            <a:stretch>
              <a:fillRect/>
            </a:stretch>
          </p:blipFill>
          <p:spPr>
            <a:xfrm rot="9660000">
              <a:off x="7337051" y="8143875"/>
              <a:ext cx="5002305" cy="3048000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118" name="Picture 117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03EC09E0-6B70-8FFC-3FA0-F107C98F1F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5000"/>
            </a:blip>
            <a:stretch>
              <a:fillRect/>
            </a:stretch>
          </p:blipFill>
          <p:spPr>
            <a:xfrm>
              <a:off x="857250" y="5126691"/>
              <a:ext cx="5002305" cy="3048000"/>
            </a:xfrm>
            <a:prstGeom prst="rect">
              <a:avLst/>
            </a:prstGeom>
            <a:effectLst>
              <a:outerShdw blurRad="165100" dist="38100" dir="2700000">
                <a:srgbClr val="000000"/>
              </a:outerShdw>
            </a:effectLst>
          </p:spPr>
        </p:pic>
        <p:pic>
          <p:nvPicPr>
            <p:cNvPr id="119" name="Picture 118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CA4F3D8B-1E13-42E9-8EB7-EFB7B469AB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4000"/>
            </a:blip>
            <a:stretch>
              <a:fillRect/>
            </a:stretch>
          </p:blipFill>
          <p:spPr>
            <a:xfrm>
              <a:off x="4339477" y="9471773"/>
              <a:ext cx="2928657" cy="3724275"/>
            </a:xfrm>
            <a:prstGeom prst="rect">
              <a:avLst/>
            </a:prstGeom>
            <a:effectLst>
              <a:outerShdw blurRad="190500" dist="38100" dir="2700000">
                <a:srgbClr val="000000"/>
              </a:outerShdw>
            </a:effectLst>
          </p:spPr>
        </p:pic>
        <p:pic>
          <p:nvPicPr>
            <p:cNvPr id="120" name="Picture 119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F72B929E-39A3-417E-E814-240C4F231F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55000"/>
            </a:blip>
            <a:stretch>
              <a:fillRect/>
            </a:stretch>
          </p:blipFill>
          <p:spPr>
            <a:xfrm>
              <a:off x="7765677" y="3866031"/>
              <a:ext cx="4347321" cy="3541058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121" name="Picture 120" descr="A close-up of a snake&#10;&#10;Description automatically generated">
              <a:extLst>
                <a:ext uri="{FF2B5EF4-FFF2-40B4-BE49-F238E27FC236}">
                  <a16:creationId xmlns:a16="http://schemas.microsoft.com/office/drawing/2014/main" id="{81A81297-ABEA-5EE0-AAFF-B36ED24F4A7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55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69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762875" y="288551"/>
              <a:ext cx="2269191" cy="4714875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122" name="Picture 121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7D2FF215-7585-1490-535E-5AA1F34327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4000"/>
            </a:blip>
            <a:stretch>
              <a:fillRect/>
            </a:stretch>
          </p:blipFill>
          <p:spPr>
            <a:xfrm rot="8460000">
              <a:off x="9348506" y="12284448"/>
              <a:ext cx="2928657" cy="3724275"/>
            </a:xfrm>
            <a:prstGeom prst="rect">
              <a:avLst/>
            </a:prstGeom>
            <a:effectLst>
              <a:outerShdw blurRad="190500" dist="38100" dir="2700000">
                <a:srgbClr val="000000"/>
              </a:outerShdw>
            </a:effectLst>
          </p:spPr>
        </p:pic>
        <p:pic>
          <p:nvPicPr>
            <p:cNvPr id="123" name="Picture 122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E82D37CB-B274-2F46-C890-3F01182884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55000"/>
            </a:blip>
            <a:stretch>
              <a:fillRect/>
            </a:stretch>
          </p:blipFill>
          <p:spPr>
            <a:xfrm>
              <a:off x="3048000" y="12483354"/>
              <a:ext cx="4347321" cy="3541058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124" name="Picture 123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509D6ACD-E1B3-1B85-CE27-C5CE612EF8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5000"/>
            </a:blip>
            <a:stretch>
              <a:fillRect/>
            </a:stretch>
          </p:blipFill>
          <p:spPr>
            <a:xfrm rot="11280000">
              <a:off x="-1171015" y="12623426"/>
              <a:ext cx="5002305" cy="3048000"/>
            </a:xfrm>
            <a:prstGeom prst="rect">
              <a:avLst/>
            </a:prstGeom>
            <a:effectLst>
              <a:outerShdw blurRad="165100" dist="38100" dir="2700000">
                <a:srgbClr val="000000"/>
              </a:outerShdw>
            </a:effectLst>
          </p:spPr>
        </p:pic>
        <p:pic>
          <p:nvPicPr>
            <p:cNvPr id="125" name="Picture 124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F18C3913-BF51-E61B-AF80-BED8988697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5000"/>
            </a:blip>
            <a:stretch>
              <a:fillRect/>
            </a:stretch>
          </p:blipFill>
          <p:spPr>
            <a:xfrm rot="9660000">
              <a:off x="4165786" y="15618198"/>
              <a:ext cx="5002305" cy="3048000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</p:grpSp>
      <p:pic>
        <p:nvPicPr>
          <p:cNvPr id="3" name="Picture 2" descr="A snake with a black background&#10;&#10;Description automatically generated">
            <a:extLst>
              <a:ext uri="{FF2B5EF4-FFF2-40B4-BE49-F238E27FC236}">
                <a16:creationId xmlns:a16="http://schemas.microsoft.com/office/drawing/2014/main" id="{FD9A234D-FF45-F64A-14DC-BD1B5E1A9F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635" y="-4974198"/>
            <a:ext cx="1695450" cy="2447925"/>
          </a:xfrm>
          <a:prstGeom prst="rect">
            <a:avLst/>
          </a:prstGeom>
        </p:spPr>
      </p:pic>
      <p:pic>
        <p:nvPicPr>
          <p:cNvPr id="4" name="Picture 3" descr="Julia Manning: The Decline of Eels - Jackson's Art Blog">
            <a:extLst>
              <a:ext uri="{FF2B5EF4-FFF2-40B4-BE49-F238E27FC236}">
                <a16:creationId xmlns:a16="http://schemas.microsoft.com/office/drawing/2014/main" id="{E656C474-697A-29D3-7ABE-A33269737EE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9752" y="2417"/>
            <a:ext cx="9961603" cy="6842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4592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365</cp:revision>
  <dcterms:created xsi:type="dcterms:W3CDTF">2024-06-04T11:48:29Z</dcterms:created>
  <dcterms:modified xsi:type="dcterms:W3CDTF">2024-06-11T11:07:37Z</dcterms:modified>
</cp:coreProperties>
</file>